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7" r:id="rId14"/>
    <p:sldId id="265" r:id="rId15"/>
    <p:sldId id="266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81F5-1762-4C43-A205-0F05974077BC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F6A28587-3327-4F7E-8DF2-5478C424E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79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81F5-1762-4C43-A205-0F05974077BC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8587-3327-4F7E-8DF2-5478C424E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08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81F5-1762-4C43-A205-0F05974077BC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8587-3327-4F7E-8DF2-5478C424E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40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81F5-1762-4C43-A205-0F05974077BC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8587-3327-4F7E-8DF2-5478C424E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09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CF081F5-1762-4C43-A205-0F05974077BC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6A28587-3327-4F7E-8DF2-5478C424E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14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81F5-1762-4C43-A205-0F05974077BC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8587-3327-4F7E-8DF2-5478C424E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05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81F5-1762-4C43-A205-0F05974077BC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8587-3327-4F7E-8DF2-5478C424E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61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81F5-1762-4C43-A205-0F05974077BC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8587-3327-4F7E-8DF2-5478C424E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34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81F5-1762-4C43-A205-0F05974077BC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8587-3327-4F7E-8DF2-5478C424E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102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81F5-1762-4C43-A205-0F05974077BC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8587-3327-4F7E-8DF2-5478C424E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64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81F5-1762-4C43-A205-0F05974077BC}" type="datetimeFigureOut">
              <a:rPr lang="cs-CZ" smtClean="0"/>
              <a:t>29.03.2020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8587-3327-4F7E-8DF2-5478C424E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03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CF081F5-1762-4C43-A205-0F05974077BC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F6A28587-3327-4F7E-8DF2-5478C424E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22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24B66-D800-40D4-AF4F-F66701A0CA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Mince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FC302E-AFCE-49A3-B38C-F061FD6F1C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84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3E5C8-494D-46BF-8560-C9FA719C8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BAC204-B2DA-4437-9B57-5C269C1E1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Anna má minci 5 Kč.</a:t>
            </a:r>
          </a:p>
          <a:p>
            <a:endParaRPr lang="cs-CZ" dirty="0"/>
          </a:p>
          <a:p>
            <a:r>
              <a:rPr lang="cs-CZ" dirty="0"/>
              <a:t>Gita má mince 2 Kč, 2 Kč a 1 Kč.</a:t>
            </a:r>
          </a:p>
        </p:txBody>
      </p:sp>
    </p:spTree>
    <p:extLst>
      <p:ext uri="{BB962C8B-B14F-4D97-AF65-F5344CB8AC3E}">
        <p14:creationId xmlns:p14="http://schemas.microsoft.com/office/powerpoint/2010/main" val="1449604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5C7A2-9F29-4972-B5CD-46B73630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1889453"/>
          </a:xfrm>
        </p:spPr>
        <p:txBody>
          <a:bodyPr>
            <a:normAutofit fontScale="90000"/>
          </a:bodyPr>
          <a:lstStyle/>
          <a:p>
            <a:r>
              <a:rPr lang="cs-CZ" dirty="0"/>
              <a:t>Anna má 2 mince a Gita má 3 mince. I přesto má Anna o 1 Kč víc než Gita. Dohromady mají 11 Kč.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6F3BD5-9D1A-431F-AD6A-375FFDD82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701254"/>
            <a:ext cx="10058400" cy="3470945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Anna má minci	   Kč a		Kč.</a:t>
            </a:r>
          </a:p>
          <a:p>
            <a:endParaRPr lang="cs-CZ" dirty="0"/>
          </a:p>
          <a:p>
            <a:r>
              <a:rPr lang="cs-CZ" dirty="0"/>
              <a:t>Gita má mince		   Kč,	            Kč a	         Kč.  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7D00582-0D68-4873-A06E-F700F1199F5C}"/>
              </a:ext>
            </a:extLst>
          </p:cNvPr>
          <p:cNvSpPr/>
          <p:nvPr/>
        </p:nvSpPr>
        <p:spPr>
          <a:xfrm>
            <a:off x="3066861" y="3077604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D8BC49E-AD3B-4CC0-95DC-F394475664F6}"/>
              </a:ext>
            </a:extLst>
          </p:cNvPr>
          <p:cNvSpPr/>
          <p:nvPr/>
        </p:nvSpPr>
        <p:spPr>
          <a:xfrm>
            <a:off x="3066861" y="3960544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96B2925-6401-440D-AD20-8F9994BF67D2}"/>
              </a:ext>
            </a:extLst>
          </p:cNvPr>
          <p:cNvSpPr/>
          <p:nvPr/>
        </p:nvSpPr>
        <p:spPr>
          <a:xfrm>
            <a:off x="4685936" y="3077604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803BC63-36F1-4E61-B59F-52A283CAD93E}"/>
              </a:ext>
            </a:extLst>
          </p:cNvPr>
          <p:cNvSpPr/>
          <p:nvPr/>
        </p:nvSpPr>
        <p:spPr>
          <a:xfrm>
            <a:off x="4518156" y="3959388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58976DE-E6E7-469B-9184-ED1BD6940751}"/>
              </a:ext>
            </a:extLst>
          </p:cNvPr>
          <p:cNvSpPr/>
          <p:nvPr/>
        </p:nvSpPr>
        <p:spPr>
          <a:xfrm>
            <a:off x="6196313" y="3959388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578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7BE9E-1F47-44E7-9FA0-90A3D2A3F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7BC402-7958-410F-9E80-14214162D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Anná</a:t>
            </a:r>
            <a:r>
              <a:rPr lang="cs-CZ" dirty="0"/>
              <a:t> má mince 5 Kč a 1 Kč.</a:t>
            </a:r>
          </a:p>
          <a:p>
            <a:endParaRPr lang="cs-CZ" dirty="0"/>
          </a:p>
          <a:p>
            <a:r>
              <a:rPr lang="cs-CZ" dirty="0"/>
              <a:t>Gita má mince 2 Kč, 2 Kč a 1 Kč.</a:t>
            </a:r>
          </a:p>
        </p:txBody>
      </p:sp>
    </p:spTree>
    <p:extLst>
      <p:ext uri="{BB962C8B-B14F-4D97-AF65-F5344CB8AC3E}">
        <p14:creationId xmlns:p14="http://schemas.microsoft.com/office/powerpoint/2010/main" val="3431946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0BA1DE-61A3-4B10-AEF3-3F3259B95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Anna a Gita mají dohromady 21 Kč, je to 7 mincí.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840F9C-9D12-422F-B1D6-CA340ED4D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Gita má o jednu minci méně než Anna.</a:t>
            </a:r>
          </a:p>
          <a:p>
            <a:r>
              <a:rPr lang="cs-CZ" dirty="0"/>
              <a:t>Anna má o jednu korunu více než Gita.</a:t>
            </a:r>
          </a:p>
          <a:p>
            <a:endParaRPr lang="cs-CZ" dirty="0"/>
          </a:p>
          <a:p>
            <a:r>
              <a:rPr lang="cs-CZ" dirty="0"/>
              <a:t>Anna má mince	   .</a:t>
            </a:r>
          </a:p>
          <a:p>
            <a:endParaRPr lang="cs-CZ" dirty="0"/>
          </a:p>
          <a:p>
            <a:r>
              <a:rPr lang="cs-CZ" dirty="0"/>
              <a:t>Gita má mince 	    .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082F880-3661-4023-A900-5FF62EBFC87A}"/>
              </a:ext>
            </a:extLst>
          </p:cNvPr>
          <p:cNvSpPr/>
          <p:nvPr/>
        </p:nvSpPr>
        <p:spPr>
          <a:xfrm>
            <a:off x="3142362" y="3795408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D932A42-AD9B-42DD-BF04-40A5704D6B64}"/>
              </a:ext>
            </a:extLst>
          </p:cNvPr>
          <p:cNvSpPr/>
          <p:nvPr/>
        </p:nvSpPr>
        <p:spPr>
          <a:xfrm>
            <a:off x="3142362" y="4698777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681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600F94-2170-4730-A605-71200850B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040787-DEAC-4355-ACA1-8A5506615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Anna má mince 5 Kč, 5 Kč a 1 Kč.</a:t>
            </a:r>
          </a:p>
          <a:p>
            <a:endParaRPr lang="cs-CZ" dirty="0"/>
          </a:p>
          <a:p>
            <a:r>
              <a:rPr lang="cs-CZ" dirty="0"/>
              <a:t>Gita má mince 5 Kč, 2 Kč, 2 Kč a 1 Kč.</a:t>
            </a:r>
          </a:p>
        </p:txBody>
      </p:sp>
    </p:spTree>
    <p:extLst>
      <p:ext uri="{BB962C8B-B14F-4D97-AF65-F5344CB8AC3E}">
        <p14:creationId xmlns:p14="http://schemas.microsoft.com/office/powerpoint/2010/main" val="1785018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DF729-5773-4EC7-B3FB-918BA0E41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Magda má dvojnásobek korun, než Kamila.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764BB8-BC96-4D84-8449-92FC4F7C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Dohromady mají 9 Kč. Magda má	           Kč, Kamila má	           Kč.  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Dohromady mají 9 Kč. Magda má	           Kč, Kamila má	           Kč. 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Dohromady mají 9 Kč. Magda má	           Kč, Kamila má	           Kč.  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80162E3-B5F9-4AE8-BED7-9689C3AA121B}"/>
              </a:ext>
            </a:extLst>
          </p:cNvPr>
          <p:cNvSpPr/>
          <p:nvPr/>
        </p:nvSpPr>
        <p:spPr>
          <a:xfrm>
            <a:off x="5474501" y="2472804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059D43B-53E5-4351-8C84-94DC85CCB006}"/>
              </a:ext>
            </a:extLst>
          </p:cNvPr>
          <p:cNvSpPr/>
          <p:nvPr/>
        </p:nvSpPr>
        <p:spPr>
          <a:xfrm>
            <a:off x="8184145" y="2488104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E463A81-14BF-4705-9E2C-254275AA27F1}"/>
              </a:ext>
            </a:extLst>
          </p:cNvPr>
          <p:cNvSpPr/>
          <p:nvPr/>
        </p:nvSpPr>
        <p:spPr>
          <a:xfrm>
            <a:off x="5474501" y="3338268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A7212B3-43D3-4D9F-AEFD-4CB43D2632D8}"/>
              </a:ext>
            </a:extLst>
          </p:cNvPr>
          <p:cNvSpPr/>
          <p:nvPr/>
        </p:nvSpPr>
        <p:spPr>
          <a:xfrm>
            <a:off x="5474501" y="4286224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74EAAE9-60F4-4869-BB05-E599C5BEF3AD}"/>
              </a:ext>
            </a:extLst>
          </p:cNvPr>
          <p:cNvSpPr/>
          <p:nvPr/>
        </p:nvSpPr>
        <p:spPr>
          <a:xfrm>
            <a:off x="8159411" y="3338268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31CE8E8D-4AB8-486B-97DC-9AA4041A853A}"/>
              </a:ext>
            </a:extLst>
          </p:cNvPr>
          <p:cNvSpPr/>
          <p:nvPr/>
        </p:nvSpPr>
        <p:spPr>
          <a:xfrm>
            <a:off x="8159411" y="4285599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500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504FC-6E80-4798-BE16-CF5F4F098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2E7F24-E273-4D62-807A-D56802B53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6 Kč, 3 Kč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12 Kč, 6 Kč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24 Kč, 12 Kč</a:t>
            </a:r>
          </a:p>
        </p:txBody>
      </p:sp>
    </p:spTree>
    <p:extLst>
      <p:ext uri="{BB962C8B-B14F-4D97-AF65-F5344CB8AC3E}">
        <p14:creationId xmlns:p14="http://schemas.microsoft.com/office/powerpoint/2010/main" val="1049872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4B313-2093-492D-87B4-0A47A557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Aleš a Boris mají každý jednu minci.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13C8E0-5064-4C40-9FB9-79021D545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Aleš má o 3 Kč více než Boris. Dohromady mají hoši		  korun. 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Aleš má o 4 Kč více než Boris. Dohromady mají hoši		  korun.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Aleš má o 40 Kč více než Boris. Dohromady mají hoši	    korun. 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D38CA04-9292-4B77-9D33-3659A433A012}"/>
              </a:ext>
            </a:extLst>
          </p:cNvPr>
          <p:cNvSpPr/>
          <p:nvPr/>
        </p:nvSpPr>
        <p:spPr>
          <a:xfrm>
            <a:off x="7588526" y="2531527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45F0FBC-C64D-4B67-8C14-528106829C00}"/>
              </a:ext>
            </a:extLst>
          </p:cNvPr>
          <p:cNvSpPr/>
          <p:nvPr/>
        </p:nvSpPr>
        <p:spPr>
          <a:xfrm>
            <a:off x="7588526" y="3387218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5F829E1-4B2B-41BC-B70E-236DBAC6F461}"/>
              </a:ext>
            </a:extLst>
          </p:cNvPr>
          <p:cNvSpPr/>
          <p:nvPr/>
        </p:nvSpPr>
        <p:spPr>
          <a:xfrm>
            <a:off x="7731139" y="4242909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122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12074-5D37-4F57-988F-1AFEB9774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6AE9F5-C04D-4A38-88EB-A290A857C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7 Kč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8 Kč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/>
              <a:t>60 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27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4A13F-535D-47A0-9AF9-E0CAE0FF8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 Mince není koruna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01920B-18D8-4504-8C32-60C6CE078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Mince jsou peníze různé hodnoty (1, 2, 5, 10, 20, 50)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Koruny jsou hodnoty mincí.</a:t>
            </a:r>
          </a:p>
          <a:p>
            <a:pPr marL="0" indent="0">
              <a:buNone/>
            </a:pPr>
            <a:r>
              <a:rPr lang="cs-CZ" dirty="0"/>
              <a:t>	- mám 1 minci pětikorunu, má hodnotu 5 korun</a:t>
            </a:r>
          </a:p>
          <a:p>
            <a:pPr marL="0" indent="0">
              <a:buNone/>
            </a:pPr>
            <a:r>
              <a:rPr lang="cs-CZ" dirty="0"/>
              <a:t>	- mám 3 mince dvoukorun, mají hodnotu 6 korun. 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92174B3-4F9C-450B-A5C2-751F0D507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2115" y="2318059"/>
            <a:ext cx="3082164" cy="222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76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36F99-E755-4930-B464-BE73BFD4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 a Jan mají dohromady 5 mincí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D1465E-606A-4ED9-9D7C-07C0E19F1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Jan má 9 Kč, zbytek má Dan.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Jaké mince má Dan?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Kolik musí dát Dan Janovi, aby měli stejně?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6E73467-7CD2-42E1-BD8D-289C791B7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7758" y="1652394"/>
            <a:ext cx="287655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23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EAB87-FC11-4265-98F7-41820AB28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3B1E67-4F06-49C1-90E4-EE5D38032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Dan má mince 1Kč a 10Kč.</a:t>
            </a:r>
          </a:p>
          <a:p>
            <a:endParaRPr lang="cs-CZ" dirty="0"/>
          </a:p>
          <a:p>
            <a:r>
              <a:rPr lang="cs-CZ" dirty="0"/>
              <a:t>Když dá Dan Janovi 1 Kč, tak budou mít stejně.</a:t>
            </a:r>
          </a:p>
        </p:txBody>
      </p:sp>
    </p:spTree>
    <p:extLst>
      <p:ext uri="{BB962C8B-B14F-4D97-AF65-F5344CB8AC3E}">
        <p14:creationId xmlns:p14="http://schemas.microsoft.com/office/powerpoint/2010/main" val="284338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A2D1AE-DAA7-47BB-B146-B7829295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Děti májí v kasičce </a:t>
            </a:r>
            <a:br>
              <a:rPr lang="cs-CZ" dirty="0"/>
            </a:br>
            <a:r>
              <a:rPr lang="cs-CZ" dirty="0"/>
              <a:t>svoje úspory.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0A958E-5A62-4E18-A6EB-A9301DA2D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Maminka přidala každému ze tří dětí do kasičky 2 Kč a tatínek 3 Kč.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Kolik korun přibyli každému v kasičce?</a:t>
            </a:r>
          </a:p>
          <a:p>
            <a:pPr marL="514350" indent="-514350">
              <a:buFont typeface="+mj-lt"/>
              <a:buAutoNum type="alphaLcParenR"/>
            </a:pP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Kolik korun má teď každý v kasičce?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353248F-9877-4707-84C6-DB760FD52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039" y="1289304"/>
            <a:ext cx="5289818" cy="217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7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2BB6D0-8CE2-4E12-93F6-3278CB8EA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52BB3B-7B90-4C04-9FA1-C973D35D1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dirty="0"/>
              <a:t>5</a:t>
            </a:r>
          </a:p>
          <a:p>
            <a:pPr marL="514350" indent="-514350">
              <a:buFont typeface="+mj-lt"/>
              <a:buAutoNum type="alphaLcParenR"/>
            </a:pP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A 12</a:t>
            </a:r>
          </a:p>
          <a:p>
            <a:pPr marL="0" indent="0">
              <a:buNone/>
            </a:pPr>
            <a:r>
              <a:rPr lang="cs-CZ" dirty="0"/>
              <a:t>        B 14</a:t>
            </a:r>
          </a:p>
          <a:p>
            <a:pPr marL="0" indent="0">
              <a:buNone/>
            </a:pPr>
            <a:r>
              <a:rPr lang="cs-CZ" dirty="0"/>
              <a:t>        C 15</a:t>
            </a:r>
          </a:p>
        </p:txBody>
      </p:sp>
    </p:spTree>
    <p:extLst>
      <p:ext uri="{BB962C8B-B14F-4D97-AF65-F5344CB8AC3E}">
        <p14:creationId xmlns:p14="http://schemas.microsoft.com/office/powerpoint/2010/main" val="3526325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F9319-72A6-4285-9448-2F08AEE03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8197"/>
          </a:xfrm>
        </p:spPr>
        <p:txBody>
          <a:bodyPr>
            <a:normAutofit fontScale="90000"/>
          </a:bodyPr>
          <a:lstStyle/>
          <a:p>
            <a:r>
              <a:rPr lang="cs-CZ" dirty="0"/>
              <a:t>Ivan má 3 mince a Jana má 2 mince. Dohromady mají 12Kč. Jana má o 2 Kč více než Ivan.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11CBA4-3846-458F-80E4-558F837E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2531"/>
            <a:ext cx="10515600" cy="3424432"/>
          </a:xfrm>
        </p:spPr>
        <p:txBody>
          <a:bodyPr/>
          <a:lstStyle/>
          <a:p>
            <a:r>
              <a:rPr lang="cs-CZ" dirty="0"/>
              <a:t>Ivan má mince: 	      Kč,		 Kč,	         Kč. </a:t>
            </a:r>
          </a:p>
          <a:p>
            <a:endParaRPr lang="cs-CZ" dirty="0"/>
          </a:p>
          <a:p>
            <a:r>
              <a:rPr lang="cs-CZ" dirty="0"/>
              <a:t>Jana má mince: 	      Kč, 		 Kč.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697069F-7378-46C9-88CE-DF2D6F0E2DA3}"/>
              </a:ext>
            </a:extLst>
          </p:cNvPr>
          <p:cNvSpPr/>
          <p:nvPr/>
        </p:nvSpPr>
        <p:spPr>
          <a:xfrm>
            <a:off x="2999749" y="2752531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0DBD3A9-4916-4DF0-84A2-1BB6AB6AF849}"/>
              </a:ext>
            </a:extLst>
          </p:cNvPr>
          <p:cNvSpPr/>
          <p:nvPr/>
        </p:nvSpPr>
        <p:spPr>
          <a:xfrm>
            <a:off x="4502776" y="2752531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7866E6C-B28C-4E34-9BE6-DB0C3D801A79}"/>
              </a:ext>
            </a:extLst>
          </p:cNvPr>
          <p:cNvSpPr/>
          <p:nvPr/>
        </p:nvSpPr>
        <p:spPr>
          <a:xfrm>
            <a:off x="6005803" y="2752531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B57FFF6-9AB2-464F-A07B-E4085B07D407}"/>
              </a:ext>
            </a:extLst>
          </p:cNvPr>
          <p:cNvSpPr/>
          <p:nvPr/>
        </p:nvSpPr>
        <p:spPr>
          <a:xfrm>
            <a:off x="2999749" y="3625890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81619D7-5DFC-49F0-8B59-8051F73FB36B}"/>
              </a:ext>
            </a:extLst>
          </p:cNvPr>
          <p:cNvSpPr/>
          <p:nvPr/>
        </p:nvSpPr>
        <p:spPr>
          <a:xfrm>
            <a:off x="4502776" y="3625890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71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B5B5B-517F-44D5-AF5B-80B445BFC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966109-334A-4C58-9FB8-7E9B12938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Ivan má minka 2 Kč, 2 Kč a 1 Kč.</a:t>
            </a:r>
          </a:p>
          <a:p>
            <a:endParaRPr lang="cs-CZ" dirty="0"/>
          </a:p>
          <a:p>
            <a:r>
              <a:rPr lang="cs-CZ" dirty="0"/>
              <a:t>Jana má mince 5 Kč a 2 Kč.</a:t>
            </a:r>
          </a:p>
        </p:txBody>
      </p:sp>
    </p:spTree>
    <p:extLst>
      <p:ext uri="{BB962C8B-B14F-4D97-AF65-F5344CB8AC3E}">
        <p14:creationId xmlns:p14="http://schemas.microsoft.com/office/powerpoint/2010/main" val="2380325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BB0B79-67C0-4F5C-91BE-1557269B1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Anna má jednu minci a Gita má tři mince. I přesto mají stejně korun. Dohromady mají 10 Kč.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6CCBB1-EA62-4350-B6C4-74AD688AE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Anna má minci	   Kč.</a:t>
            </a:r>
          </a:p>
          <a:p>
            <a:endParaRPr lang="cs-CZ" dirty="0"/>
          </a:p>
          <a:p>
            <a:r>
              <a:rPr lang="cs-CZ" dirty="0"/>
              <a:t>Gita má mince		   Kč,	            Kč a	         Kč.   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EF0D548-33ED-434C-9713-448910F245D2}"/>
              </a:ext>
            </a:extLst>
          </p:cNvPr>
          <p:cNvSpPr/>
          <p:nvPr/>
        </p:nvSpPr>
        <p:spPr>
          <a:xfrm>
            <a:off x="3066861" y="2987422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C232B7E-F5B7-4540-B731-EC0621EE20AF}"/>
              </a:ext>
            </a:extLst>
          </p:cNvPr>
          <p:cNvSpPr/>
          <p:nvPr/>
        </p:nvSpPr>
        <p:spPr>
          <a:xfrm>
            <a:off x="3066861" y="3795408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F54F42D-584A-4F91-A0B0-9001BE33DC18}"/>
              </a:ext>
            </a:extLst>
          </p:cNvPr>
          <p:cNvSpPr/>
          <p:nvPr/>
        </p:nvSpPr>
        <p:spPr>
          <a:xfrm>
            <a:off x="4576879" y="3798626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BBF45A0-A0FE-4B59-8915-359C632BB605}"/>
              </a:ext>
            </a:extLst>
          </p:cNvPr>
          <p:cNvSpPr/>
          <p:nvPr/>
        </p:nvSpPr>
        <p:spPr>
          <a:xfrm>
            <a:off x="6229511" y="3795408"/>
            <a:ext cx="985022" cy="3513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958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Dřevo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6ACDCA2ADC38478E8611BFD0766854" ma:contentTypeVersion="8" ma:contentTypeDescription="Create a new document." ma:contentTypeScope="" ma:versionID="3b36186487f4e48d91a0bc96d5361c77">
  <xsd:schema xmlns:xsd="http://www.w3.org/2001/XMLSchema" xmlns:xs="http://www.w3.org/2001/XMLSchema" xmlns:p="http://schemas.microsoft.com/office/2006/metadata/properties" xmlns:ns3="da6c9517-9f6d-4644-9d5c-969e984d14c9" targetNamespace="http://schemas.microsoft.com/office/2006/metadata/properties" ma:root="true" ma:fieldsID="2381a4993687f499ba8c4413c4ce5918" ns3:_="">
    <xsd:import namespace="da6c9517-9f6d-4644-9d5c-969e984d14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c9517-9f6d-4644-9d5c-969e984d14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BF972F-1F2D-4879-AD44-4207DC3D50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6c9517-9f6d-4644-9d5c-969e984d14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AF0C3E-4531-45E7-8EBE-9EF0C4AD47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FC551E-6A53-460A-85D4-BE78AE482632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a6c9517-9f6d-4644-9d5c-969e984d14c9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50</TotalTime>
  <Words>386</Words>
  <Application>Microsoft Office PowerPoint</Application>
  <PresentationFormat>Širokoúhlá obrazovka</PresentationFormat>
  <Paragraphs>105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Arial Black</vt:lpstr>
      <vt:lpstr>Wingdings</vt:lpstr>
      <vt:lpstr>Dřevo</vt:lpstr>
      <vt:lpstr>Mince</vt:lpstr>
      <vt:lpstr>Pozor Mince není koruna</vt:lpstr>
      <vt:lpstr>Dan a Jan mají dohromady 5 mincí </vt:lpstr>
      <vt:lpstr>Řešení</vt:lpstr>
      <vt:lpstr>Děti májí v kasičce  svoje úspory.</vt:lpstr>
      <vt:lpstr>Řešení</vt:lpstr>
      <vt:lpstr>Ivan má 3 mince a Jana má 2 mince. Dohromady mají 12Kč. Jana má o 2 Kč více než Ivan.</vt:lpstr>
      <vt:lpstr>Řešení</vt:lpstr>
      <vt:lpstr>Anna má jednu minci a Gita má tři mince. I přesto mají stejně korun. Dohromady mají 10 Kč.</vt:lpstr>
      <vt:lpstr>Řešení </vt:lpstr>
      <vt:lpstr>Anna má 2 mince a Gita má 3 mince. I přesto má Anna o 1 Kč víc než Gita. Dohromady mají 11 Kč.</vt:lpstr>
      <vt:lpstr>Řešení </vt:lpstr>
      <vt:lpstr>Anna a Gita mají dohromady 21 Kč, je to 7 mincí.</vt:lpstr>
      <vt:lpstr>Řešení</vt:lpstr>
      <vt:lpstr>Magda má dvojnásobek korun, než Kamila.</vt:lpstr>
      <vt:lpstr>Řešení</vt:lpstr>
      <vt:lpstr>Aleš a Boris mají každý jednu minci.</vt:lpstr>
      <vt:lpstr>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Mince</dc:title>
  <dc:creator>Alena Leksová, Mgr.</dc:creator>
  <cp:lastModifiedBy>Alena Leksová, Mgr.</cp:lastModifiedBy>
  <cp:revision>6</cp:revision>
  <dcterms:created xsi:type="dcterms:W3CDTF">2020-03-29T11:47:57Z</dcterms:created>
  <dcterms:modified xsi:type="dcterms:W3CDTF">2020-03-29T12:38:05Z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0x010100996ACDCA2ADC38478E8611BFD0766854</vt:lpwstr>
  </property>
</Properties>
</file>