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4"/>
  </p:sldMasterIdLst>
  <p:sldIdLst>
    <p:sldId id="256" r:id="rId5"/>
    <p:sldId id="272" r:id="rId6"/>
    <p:sldId id="270" r:id="rId7"/>
    <p:sldId id="271" r:id="rId8"/>
    <p:sldId id="273" r:id="rId9"/>
    <p:sldId id="269" r:id="rId10"/>
    <p:sldId id="266" r:id="rId11"/>
    <p:sldId id="267" r:id="rId12"/>
    <p:sldId id="274" r:id="rId13"/>
    <p:sldId id="265" r:id="rId14"/>
    <p:sldId id="275" r:id="rId15"/>
    <p:sldId id="263" r:id="rId16"/>
    <p:sldId id="276" r:id="rId17"/>
    <p:sldId id="261" r:id="rId18"/>
    <p:sldId id="257" r:id="rId19"/>
    <p:sldId id="25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6F5E63-5DB6-46EA-A5BE-63EC63ED9D52}" v="38" dt="2020-03-29T11:41:45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na Leksová, Mgr." userId="1e9a14bc-3184-4f2a-a3ba-c2e98d606fec" providerId="ADAL" clId="{E46F5E63-5DB6-46EA-A5BE-63EC63ED9D52}"/>
    <pc:docChg chg="undo custSel mod addSld delSld modSld">
      <pc:chgData name="Alena Leksová, Mgr." userId="1e9a14bc-3184-4f2a-a3ba-c2e98d606fec" providerId="ADAL" clId="{E46F5E63-5DB6-46EA-A5BE-63EC63ED9D52}" dt="2020-03-29T11:44:19.276" v="1684" actId="20577"/>
      <pc:docMkLst>
        <pc:docMk/>
      </pc:docMkLst>
      <pc:sldChg chg="addSp delSp modSp">
        <pc:chgData name="Alena Leksová, Mgr." userId="1e9a14bc-3184-4f2a-a3ba-c2e98d606fec" providerId="ADAL" clId="{E46F5E63-5DB6-46EA-A5BE-63EC63ED9D52}" dt="2020-03-27T18:06:05.971" v="1516" actId="20577"/>
        <pc:sldMkLst>
          <pc:docMk/>
          <pc:sldMk cId="3259531669" sldId="257"/>
        </pc:sldMkLst>
        <pc:spChg chg="add mod">
          <ac:chgData name="Alena Leksová, Mgr." userId="1e9a14bc-3184-4f2a-a3ba-c2e98d606fec" providerId="ADAL" clId="{E46F5E63-5DB6-46EA-A5BE-63EC63ED9D52}" dt="2020-03-27T18:06:05.971" v="1516" actId="20577"/>
          <ac:spMkLst>
            <pc:docMk/>
            <pc:sldMk cId="3259531669" sldId="257"/>
            <ac:spMk id="4" creationId="{71F1E011-1145-4162-8886-FA65BB55059A}"/>
          </ac:spMkLst>
        </pc:spChg>
        <pc:picChg chg="del">
          <ac:chgData name="Alena Leksová, Mgr." userId="1e9a14bc-3184-4f2a-a3ba-c2e98d606fec" providerId="ADAL" clId="{E46F5E63-5DB6-46EA-A5BE-63EC63ED9D52}" dt="2020-03-27T18:05:06.979" v="1436" actId="478"/>
          <ac:picMkLst>
            <pc:docMk/>
            <pc:sldMk cId="3259531669" sldId="257"/>
            <ac:picMk id="3" creationId="{CCF42350-8308-4C25-90B2-E932E77EFCC6}"/>
          </ac:picMkLst>
        </pc:picChg>
      </pc:sldChg>
      <pc:sldChg chg="del">
        <pc:chgData name="Alena Leksová, Mgr." userId="1e9a14bc-3184-4f2a-a3ba-c2e98d606fec" providerId="ADAL" clId="{E46F5E63-5DB6-46EA-A5BE-63EC63ED9D52}" dt="2020-03-27T17:56:24.955" v="809" actId="2696"/>
        <pc:sldMkLst>
          <pc:docMk/>
          <pc:sldMk cId="3296518418" sldId="259"/>
        </pc:sldMkLst>
      </pc:sldChg>
      <pc:sldChg chg="del">
        <pc:chgData name="Alena Leksová, Mgr." userId="1e9a14bc-3184-4f2a-a3ba-c2e98d606fec" providerId="ADAL" clId="{E46F5E63-5DB6-46EA-A5BE-63EC63ED9D52}" dt="2020-03-27T18:03:29.991" v="1356" actId="2696"/>
        <pc:sldMkLst>
          <pc:docMk/>
          <pc:sldMk cId="2824581997" sldId="260"/>
        </pc:sldMkLst>
      </pc:sldChg>
      <pc:sldChg chg="delSp modSp">
        <pc:chgData name="Alena Leksová, Mgr." userId="1e9a14bc-3184-4f2a-a3ba-c2e98d606fec" providerId="ADAL" clId="{E46F5E63-5DB6-46EA-A5BE-63EC63ED9D52}" dt="2020-03-27T18:04:46.104" v="1435" actId="20577"/>
        <pc:sldMkLst>
          <pc:docMk/>
          <pc:sldMk cId="147532415" sldId="261"/>
        </pc:sldMkLst>
        <pc:spChg chg="mod">
          <ac:chgData name="Alena Leksová, Mgr." userId="1e9a14bc-3184-4f2a-a3ba-c2e98d606fec" providerId="ADAL" clId="{E46F5E63-5DB6-46EA-A5BE-63EC63ED9D52}" dt="2020-03-27T18:04:46.104" v="1435" actId="20577"/>
          <ac:spMkLst>
            <pc:docMk/>
            <pc:sldMk cId="147532415" sldId="261"/>
            <ac:spMk id="3" creationId="{DBD9F6A4-A1AE-43D9-88A0-83D23715E772}"/>
          </ac:spMkLst>
        </pc:spChg>
        <pc:picChg chg="del">
          <ac:chgData name="Alena Leksová, Mgr." userId="1e9a14bc-3184-4f2a-a3ba-c2e98d606fec" providerId="ADAL" clId="{E46F5E63-5DB6-46EA-A5BE-63EC63ED9D52}" dt="2020-03-27T18:03:50.083" v="1357" actId="478"/>
          <ac:picMkLst>
            <pc:docMk/>
            <pc:sldMk cId="147532415" sldId="261"/>
            <ac:picMk id="4" creationId="{9012BAB4-CB43-4ABF-9ED7-A086EBD16957}"/>
          </ac:picMkLst>
        </pc:picChg>
      </pc:sldChg>
      <pc:sldChg chg="del">
        <pc:chgData name="Alena Leksová, Mgr." userId="1e9a14bc-3184-4f2a-a3ba-c2e98d606fec" providerId="ADAL" clId="{E46F5E63-5DB6-46EA-A5BE-63EC63ED9D52}" dt="2020-03-27T17:59:44.419" v="978" actId="2696"/>
        <pc:sldMkLst>
          <pc:docMk/>
          <pc:sldMk cId="383813718" sldId="262"/>
        </pc:sldMkLst>
      </pc:sldChg>
      <pc:sldChg chg="del">
        <pc:chgData name="Alena Leksová, Mgr." userId="1e9a14bc-3184-4f2a-a3ba-c2e98d606fec" providerId="ADAL" clId="{E46F5E63-5DB6-46EA-A5BE-63EC63ED9D52}" dt="2020-03-27T17:54:22.530" v="806" actId="2696"/>
        <pc:sldMkLst>
          <pc:docMk/>
          <pc:sldMk cId="2049508724" sldId="264"/>
        </pc:sldMkLst>
      </pc:sldChg>
      <pc:sldChg chg="addSp delSp modSp">
        <pc:chgData name="Alena Leksová, Mgr." userId="1e9a14bc-3184-4f2a-a3ba-c2e98d606fec" providerId="ADAL" clId="{E46F5E63-5DB6-46EA-A5BE-63EC63ED9D52}" dt="2020-03-27T17:58:06.428" v="850" actId="20577"/>
        <pc:sldMkLst>
          <pc:docMk/>
          <pc:sldMk cId="3529322721" sldId="265"/>
        </pc:sldMkLst>
        <pc:spChg chg="add mod">
          <ac:chgData name="Alena Leksová, Mgr." userId="1e9a14bc-3184-4f2a-a3ba-c2e98d606fec" providerId="ADAL" clId="{E46F5E63-5DB6-46EA-A5BE-63EC63ED9D52}" dt="2020-03-27T17:58:06.428" v="850" actId="20577"/>
          <ac:spMkLst>
            <pc:docMk/>
            <pc:sldMk cId="3529322721" sldId="265"/>
            <ac:spMk id="6" creationId="{64B9E56A-A821-4CF2-8E45-7B9B4DB5D030}"/>
          </ac:spMkLst>
        </pc:spChg>
        <pc:picChg chg="del mod">
          <ac:chgData name="Alena Leksová, Mgr." userId="1e9a14bc-3184-4f2a-a3ba-c2e98d606fec" providerId="ADAL" clId="{E46F5E63-5DB6-46EA-A5BE-63EC63ED9D52}" dt="2020-03-27T17:57:39.225" v="810" actId="478"/>
          <ac:picMkLst>
            <pc:docMk/>
            <pc:sldMk cId="3529322721" sldId="265"/>
            <ac:picMk id="4" creationId="{4F01320F-A6C2-437C-AA46-AA1A172DCB71}"/>
          </ac:picMkLst>
        </pc:picChg>
      </pc:sldChg>
      <pc:sldChg chg="addSp delSp modSp">
        <pc:chgData name="Alena Leksová, Mgr." userId="1e9a14bc-3184-4f2a-a3ba-c2e98d606fec" providerId="ADAL" clId="{E46F5E63-5DB6-46EA-A5BE-63EC63ED9D52}" dt="2020-03-27T17:49:37.795" v="536" actId="5793"/>
        <pc:sldMkLst>
          <pc:docMk/>
          <pc:sldMk cId="4127639286" sldId="266"/>
        </pc:sldMkLst>
        <pc:spChg chg="add mod">
          <ac:chgData name="Alena Leksová, Mgr." userId="1e9a14bc-3184-4f2a-a3ba-c2e98d606fec" providerId="ADAL" clId="{E46F5E63-5DB6-46EA-A5BE-63EC63ED9D52}" dt="2020-03-27T17:49:37.795" v="536" actId="5793"/>
          <ac:spMkLst>
            <pc:docMk/>
            <pc:sldMk cId="4127639286" sldId="266"/>
            <ac:spMk id="7" creationId="{7F54642B-2BAB-4D6A-B012-8BCC86ED522D}"/>
          </ac:spMkLst>
        </pc:spChg>
        <pc:picChg chg="del mod">
          <ac:chgData name="Alena Leksová, Mgr." userId="1e9a14bc-3184-4f2a-a3ba-c2e98d606fec" providerId="ADAL" clId="{E46F5E63-5DB6-46EA-A5BE-63EC63ED9D52}" dt="2020-03-27T17:48:54.174" v="464" actId="478"/>
          <ac:picMkLst>
            <pc:docMk/>
            <pc:sldMk cId="4127639286" sldId="266"/>
            <ac:picMk id="5" creationId="{9F4C447A-4030-4B5B-874C-7F21557F0E43}"/>
          </ac:picMkLst>
        </pc:picChg>
      </pc:sldChg>
      <pc:sldChg chg="modSp del">
        <pc:chgData name="Alena Leksová, Mgr." userId="1e9a14bc-3184-4f2a-a3ba-c2e98d606fec" providerId="ADAL" clId="{E46F5E63-5DB6-46EA-A5BE-63EC63ED9D52}" dt="2020-03-27T17:48:25.330" v="460" actId="2696"/>
        <pc:sldMkLst>
          <pc:docMk/>
          <pc:sldMk cId="1759776933" sldId="268"/>
        </pc:sldMkLst>
        <pc:picChg chg="mod">
          <ac:chgData name="Alena Leksová, Mgr." userId="1e9a14bc-3184-4f2a-a3ba-c2e98d606fec" providerId="ADAL" clId="{E46F5E63-5DB6-46EA-A5BE-63EC63ED9D52}" dt="2020-03-27T17:43:14.828" v="95" actId="1076"/>
          <ac:picMkLst>
            <pc:docMk/>
            <pc:sldMk cId="1759776933" sldId="268"/>
            <ac:picMk id="5" creationId="{3C09CED7-2F9F-4C37-A7BF-89B14DE3046E}"/>
          </ac:picMkLst>
        </pc:picChg>
      </pc:sldChg>
      <pc:sldChg chg="modSp">
        <pc:chgData name="Alena Leksová, Mgr." userId="1e9a14bc-3184-4f2a-a3ba-c2e98d606fec" providerId="ADAL" clId="{E46F5E63-5DB6-46EA-A5BE-63EC63ED9D52}" dt="2020-03-27T17:48:35.513" v="462" actId="14100"/>
        <pc:sldMkLst>
          <pc:docMk/>
          <pc:sldMk cId="4115358635" sldId="269"/>
        </pc:sldMkLst>
        <pc:picChg chg="mod">
          <ac:chgData name="Alena Leksová, Mgr." userId="1e9a14bc-3184-4f2a-a3ba-c2e98d606fec" providerId="ADAL" clId="{E46F5E63-5DB6-46EA-A5BE-63EC63ED9D52}" dt="2020-03-27T17:48:35.513" v="462" actId="14100"/>
          <ac:picMkLst>
            <pc:docMk/>
            <pc:sldMk cId="4115358635" sldId="269"/>
            <ac:picMk id="4" creationId="{1080E886-7E8D-49D6-88F0-336646C7DBCE}"/>
          </ac:picMkLst>
        </pc:picChg>
      </pc:sldChg>
      <pc:sldChg chg="modSp">
        <pc:chgData name="Alena Leksová, Mgr." userId="1e9a14bc-3184-4f2a-a3ba-c2e98d606fec" providerId="ADAL" clId="{E46F5E63-5DB6-46EA-A5BE-63EC63ED9D52}" dt="2020-03-29T11:41:57.459" v="1517" actId="1076"/>
        <pc:sldMkLst>
          <pc:docMk/>
          <pc:sldMk cId="553659062" sldId="270"/>
        </pc:sldMkLst>
        <pc:spChg chg="mod">
          <ac:chgData name="Alena Leksová, Mgr." userId="1e9a14bc-3184-4f2a-a3ba-c2e98d606fec" providerId="ADAL" clId="{E46F5E63-5DB6-46EA-A5BE-63EC63ED9D52}" dt="2020-03-27T17:40:38.409" v="3" actId="14100"/>
          <ac:spMkLst>
            <pc:docMk/>
            <pc:sldMk cId="553659062" sldId="270"/>
            <ac:spMk id="3" creationId="{0822C498-6353-449D-9122-162F0F1333A7}"/>
          </ac:spMkLst>
        </pc:spChg>
        <pc:picChg chg="mod">
          <ac:chgData name="Alena Leksová, Mgr." userId="1e9a14bc-3184-4f2a-a3ba-c2e98d606fec" providerId="ADAL" clId="{E46F5E63-5DB6-46EA-A5BE-63EC63ED9D52}" dt="2020-03-29T11:41:57.459" v="1517" actId="1076"/>
          <ac:picMkLst>
            <pc:docMk/>
            <pc:sldMk cId="553659062" sldId="270"/>
            <ac:picMk id="4" creationId="{9210227F-ED97-480E-9250-111CC7DF17C9}"/>
          </ac:picMkLst>
        </pc:picChg>
      </pc:sldChg>
      <pc:sldChg chg="modSp">
        <pc:chgData name="Alena Leksová, Mgr." userId="1e9a14bc-3184-4f2a-a3ba-c2e98d606fec" providerId="ADAL" clId="{E46F5E63-5DB6-46EA-A5BE-63EC63ED9D52}" dt="2020-03-27T17:40:54.108" v="10" actId="1076"/>
        <pc:sldMkLst>
          <pc:docMk/>
          <pc:sldMk cId="1953299040" sldId="271"/>
        </pc:sldMkLst>
        <pc:spChg chg="mod">
          <ac:chgData name="Alena Leksová, Mgr." userId="1e9a14bc-3184-4f2a-a3ba-c2e98d606fec" providerId="ADAL" clId="{E46F5E63-5DB6-46EA-A5BE-63EC63ED9D52}" dt="2020-03-27T17:40:48.035" v="9" actId="20577"/>
          <ac:spMkLst>
            <pc:docMk/>
            <pc:sldMk cId="1953299040" sldId="271"/>
            <ac:spMk id="2" creationId="{38029B62-EED9-45C7-9C4E-4AEAF1EDE498}"/>
          </ac:spMkLst>
        </pc:spChg>
        <pc:picChg chg="mod">
          <ac:chgData name="Alena Leksová, Mgr." userId="1e9a14bc-3184-4f2a-a3ba-c2e98d606fec" providerId="ADAL" clId="{E46F5E63-5DB6-46EA-A5BE-63EC63ED9D52}" dt="2020-03-27T17:40:54.108" v="10" actId="1076"/>
          <ac:picMkLst>
            <pc:docMk/>
            <pc:sldMk cId="1953299040" sldId="271"/>
            <ac:picMk id="5" creationId="{E35B219B-D1AD-459F-AA66-7077EDD29E90}"/>
          </ac:picMkLst>
        </pc:picChg>
      </pc:sldChg>
      <pc:sldChg chg="modSp">
        <pc:chgData name="Alena Leksová, Mgr." userId="1e9a14bc-3184-4f2a-a3ba-c2e98d606fec" providerId="ADAL" clId="{E46F5E63-5DB6-46EA-A5BE-63EC63ED9D52}" dt="2020-03-27T17:40:30.315" v="2" actId="14100"/>
        <pc:sldMkLst>
          <pc:docMk/>
          <pc:sldMk cId="1944504258" sldId="272"/>
        </pc:sldMkLst>
        <pc:spChg chg="mod">
          <ac:chgData name="Alena Leksová, Mgr." userId="1e9a14bc-3184-4f2a-a3ba-c2e98d606fec" providerId="ADAL" clId="{E46F5E63-5DB6-46EA-A5BE-63EC63ED9D52}" dt="2020-03-27T17:40:24.391" v="0" actId="14100"/>
          <ac:spMkLst>
            <pc:docMk/>
            <pc:sldMk cId="1944504258" sldId="272"/>
            <ac:spMk id="3" creationId="{03BAEDA6-6D6C-47E6-A9C1-F16B6EDD428F}"/>
          </ac:spMkLst>
        </pc:spChg>
        <pc:picChg chg="mod">
          <ac:chgData name="Alena Leksová, Mgr." userId="1e9a14bc-3184-4f2a-a3ba-c2e98d606fec" providerId="ADAL" clId="{E46F5E63-5DB6-46EA-A5BE-63EC63ED9D52}" dt="2020-03-27T17:40:30.315" v="2" actId="14100"/>
          <ac:picMkLst>
            <pc:docMk/>
            <pc:sldMk cId="1944504258" sldId="272"/>
            <ac:picMk id="4" creationId="{4A469D71-8324-48E4-8806-55D751C4A590}"/>
          </ac:picMkLst>
        </pc:picChg>
      </pc:sldChg>
      <pc:sldChg chg="addSp modSp add">
        <pc:chgData name="Alena Leksová, Mgr." userId="1e9a14bc-3184-4f2a-a3ba-c2e98d606fec" providerId="ADAL" clId="{E46F5E63-5DB6-46EA-A5BE-63EC63ED9D52}" dt="2020-03-29T11:42:54.796" v="1596" actId="20577"/>
        <pc:sldMkLst>
          <pc:docMk/>
          <pc:sldMk cId="1309688325" sldId="273"/>
        </pc:sldMkLst>
        <pc:spChg chg="mod">
          <ac:chgData name="Alena Leksová, Mgr." userId="1e9a14bc-3184-4f2a-a3ba-c2e98d606fec" providerId="ADAL" clId="{E46F5E63-5DB6-46EA-A5BE-63EC63ED9D52}" dt="2020-03-27T17:41:56.116" v="51" actId="20577"/>
          <ac:spMkLst>
            <pc:docMk/>
            <pc:sldMk cId="1309688325" sldId="273"/>
            <ac:spMk id="2" creationId="{B71DE944-FA14-4DA6-9543-F999C38E01A1}"/>
          </ac:spMkLst>
        </pc:spChg>
        <pc:spChg chg="mod">
          <ac:chgData name="Alena Leksová, Mgr." userId="1e9a14bc-3184-4f2a-a3ba-c2e98d606fec" providerId="ADAL" clId="{E46F5E63-5DB6-46EA-A5BE-63EC63ED9D52}" dt="2020-03-29T11:42:54.796" v="1596" actId="20577"/>
          <ac:spMkLst>
            <pc:docMk/>
            <pc:sldMk cId="1309688325" sldId="273"/>
            <ac:spMk id="3" creationId="{2DF13193-ECEA-4618-AC86-911444A92EFE}"/>
          </ac:spMkLst>
        </pc:spChg>
        <pc:spChg chg="add mod">
          <ac:chgData name="Alena Leksová, Mgr." userId="1e9a14bc-3184-4f2a-a3ba-c2e98d606fec" providerId="ADAL" clId="{E46F5E63-5DB6-46EA-A5BE-63EC63ED9D52}" dt="2020-03-29T11:42:08.680" v="1519" actId="1076"/>
          <ac:spMkLst>
            <pc:docMk/>
            <pc:sldMk cId="1309688325" sldId="273"/>
            <ac:spMk id="5" creationId="{23612E9B-1929-4E04-98CB-90F07038CF14}"/>
          </ac:spMkLst>
        </pc:spChg>
        <pc:spChg chg="add mod">
          <ac:chgData name="Alena Leksová, Mgr." userId="1e9a14bc-3184-4f2a-a3ba-c2e98d606fec" providerId="ADAL" clId="{E46F5E63-5DB6-46EA-A5BE-63EC63ED9D52}" dt="2020-03-29T11:42:12.312" v="1520" actId="1076"/>
          <ac:spMkLst>
            <pc:docMk/>
            <pc:sldMk cId="1309688325" sldId="273"/>
            <ac:spMk id="6" creationId="{1CEAE87A-8294-4A83-AA20-76F9079E3F36}"/>
          </ac:spMkLst>
        </pc:spChg>
        <pc:spChg chg="add mod">
          <ac:chgData name="Alena Leksová, Mgr." userId="1e9a14bc-3184-4f2a-a3ba-c2e98d606fec" providerId="ADAL" clId="{E46F5E63-5DB6-46EA-A5BE-63EC63ED9D52}" dt="2020-03-29T11:42:14.919" v="1521" actId="1076"/>
          <ac:spMkLst>
            <pc:docMk/>
            <pc:sldMk cId="1309688325" sldId="273"/>
            <ac:spMk id="7" creationId="{48BC546A-DBD2-4E16-9CCD-BFEAB07EB486}"/>
          </ac:spMkLst>
        </pc:spChg>
        <pc:spChg chg="add mod">
          <ac:chgData name="Alena Leksová, Mgr." userId="1e9a14bc-3184-4f2a-a3ba-c2e98d606fec" providerId="ADAL" clId="{E46F5E63-5DB6-46EA-A5BE-63EC63ED9D52}" dt="2020-03-29T11:42:17.460" v="1522" actId="1076"/>
          <ac:spMkLst>
            <pc:docMk/>
            <pc:sldMk cId="1309688325" sldId="273"/>
            <ac:spMk id="8" creationId="{ABBE361D-B695-4DD0-80B3-C418C7F3126E}"/>
          </ac:spMkLst>
        </pc:spChg>
        <pc:spChg chg="add mod">
          <ac:chgData name="Alena Leksová, Mgr." userId="1e9a14bc-3184-4f2a-a3ba-c2e98d606fec" providerId="ADAL" clId="{E46F5E63-5DB6-46EA-A5BE-63EC63ED9D52}" dt="2020-03-29T11:42:20.680" v="1523" actId="1076"/>
          <ac:spMkLst>
            <pc:docMk/>
            <pc:sldMk cId="1309688325" sldId="273"/>
            <ac:spMk id="9" creationId="{BC598342-80A6-43F4-94D7-1AC026BC7D5F}"/>
          </ac:spMkLst>
        </pc:spChg>
        <pc:spChg chg="add mod">
          <ac:chgData name="Alena Leksová, Mgr." userId="1e9a14bc-3184-4f2a-a3ba-c2e98d606fec" providerId="ADAL" clId="{E46F5E63-5DB6-46EA-A5BE-63EC63ED9D52}" dt="2020-03-29T11:42:23.599" v="1524" actId="1076"/>
          <ac:spMkLst>
            <pc:docMk/>
            <pc:sldMk cId="1309688325" sldId="273"/>
            <ac:spMk id="10" creationId="{E5F96A7C-4F10-4F7B-927C-143B14DAF5C0}"/>
          </ac:spMkLst>
        </pc:spChg>
        <pc:picChg chg="add">
          <ac:chgData name="Alena Leksová, Mgr." userId="1e9a14bc-3184-4f2a-a3ba-c2e98d606fec" providerId="ADAL" clId="{E46F5E63-5DB6-46EA-A5BE-63EC63ED9D52}" dt="2020-03-27T17:42:06.011" v="52"/>
          <ac:picMkLst>
            <pc:docMk/>
            <pc:sldMk cId="1309688325" sldId="273"/>
            <ac:picMk id="4" creationId="{7D97BCD4-5FFF-4241-9123-B944DEFE0D52}"/>
          </ac:picMkLst>
        </pc:picChg>
      </pc:sldChg>
      <pc:sldChg chg="addSp delSp modSp add mod setBg">
        <pc:chgData name="Alena Leksová, Mgr." userId="1e9a14bc-3184-4f2a-a3ba-c2e98d606fec" providerId="ADAL" clId="{E46F5E63-5DB6-46EA-A5BE-63EC63ED9D52}" dt="2020-03-29T11:43:25.131" v="1626" actId="20577"/>
        <pc:sldMkLst>
          <pc:docMk/>
          <pc:sldMk cId="2415203541" sldId="274"/>
        </pc:sldMkLst>
        <pc:spChg chg="mod">
          <ac:chgData name="Alena Leksová, Mgr." userId="1e9a14bc-3184-4f2a-a3ba-c2e98d606fec" providerId="ADAL" clId="{E46F5E63-5DB6-46EA-A5BE-63EC63ED9D52}" dt="2020-03-27T17:50:41.439" v="559" actId="26606"/>
          <ac:spMkLst>
            <pc:docMk/>
            <pc:sldMk cId="2415203541" sldId="274"/>
            <ac:spMk id="2" creationId="{608369FA-CA1B-4A37-8744-92CA8B8FB41C}"/>
          </ac:spMkLst>
        </pc:spChg>
        <pc:spChg chg="mod">
          <ac:chgData name="Alena Leksová, Mgr." userId="1e9a14bc-3184-4f2a-a3ba-c2e98d606fec" providerId="ADAL" clId="{E46F5E63-5DB6-46EA-A5BE-63EC63ED9D52}" dt="2020-03-29T11:43:25.131" v="1626" actId="20577"/>
          <ac:spMkLst>
            <pc:docMk/>
            <pc:sldMk cId="2415203541" sldId="274"/>
            <ac:spMk id="3" creationId="{40169BAE-9FD7-4421-9EB5-99FBB15EFC43}"/>
          </ac:spMkLst>
        </pc:spChg>
        <pc:spChg chg="add mod">
          <ac:chgData name="Alena Leksová, Mgr." userId="1e9a14bc-3184-4f2a-a3ba-c2e98d606fec" providerId="ADAL" clId="{E46F5E63-5DB6-46EA-A5BE-63EC63ED9D52}" dt="2020-03-29T11:43:06.534" v="1597" actId="1076"/>
          <ac:spMkLst>
            <pc:docMk/>
            <pc:sldMk cId="2415203541" sldId="274"/>
            <ac:spMk id="5" creationId="{895464F8-074B-4889-9229-4D7454EFDB72}"/>
          </ac:spMkLst>
        </pc:spChg>
        <pc:spChg chg="add mod">
          <ac:chgData name="Alena Leksová, Mgr." userId="1e9a14bc-3184-4f2a-a3ba-c2e98d606fec" providerId="ADAL" clId="{E46F5E63-5DB6-46EA-A5BE-63EC63ED9D52}" dt="2020-03-29T11:43:09.247" v="1598" actId="1076"/>
          <ac:spMkLst>
            <pc:docMk/>
            <pc:sldMk cId="2415203541" sldId="274"/>
            <ac:spMk id="6" creationId="{F10AC0A2-FB16-4DB1-9419-62AE29B27285}"/>
          </ac:spMkLst>
        </pc:spChg>
        <pc:spChg chg="add mod">
          <ac:chgData name="Alena Leksová, Mgr." userId="1e9a14bc-3184-4f2a-a3ba-c2e98d606fec" providerId="ADAL" clId="{E46F5E63-5DB6-46EA-A5BE-63EC63ED9D52}" dt="2020-03-29T11:43:10.413" v="1599" actId="1076"/>
          <ac:spMkLst>
            <pc:docMk/>
            <pc:sldMk cId="2415203541" sldId="274"/>
            <ac:spMk id="7" creationId="{AD92AD99-C1B8-4A84-A6CF-7744B0E30DE5}"/>
          </ac:spMkLst>
        </pc:spChg>
        <pc:spChg chg="add del mod">
          <ac:chgData name="Alena Leksová, Mgr." userId="1e9a14bc-3184-4f2a-a3ba-c2e98d606fec" providerId="ADAL" clId="{E46F5E63-5DB6-46EA-A5BE-63EC63ED9D52}" dt="2020-03-27T18:01:21.547" v="1072" actId="478"/>
          <ac:spMkLst>
            <pc:docMk/>
            <pc:sldMk cId="2415203541" sldId="274"/>
            <ac:spMk id="8" creationId="{FE98C123-A815-42F6-BEFC-7CC6FD279521}"/>
          </ac:spMkLst>
        </pc:spChg>
        <pc:spChg chg="add mod">
          <ac:chgData name="Alena Leksová, Mgr." userId="1e9a14bc-3184-4f2a-a3ba-c2e98d606fec" providerId="ADAL" clId="{E46F5E63-5DB6-46EA-A5BE-63EC63ED9D52}" dt="2020-03-29T11:43:13.258" v="1600" actId="1076"/>
          <ac:spMkLst>
            <pc:docMk/>
            <pc:sldMk cId="2415203541" sldId="274"/>
            <ac:spMk id="9" creationId="{BAA804D0-00C6-4D69-B63C-812D556290B0}"/>
          </ac:spMkLst>
        </pc:spChg>
        <pc:picChg chg="add mod">
          <ac:chgData name="Alena Leksová, Mgr." userId="1e9a14bc-3184-4f2a-a3ba-c2e98d606fec" providerId="ADAL" clId="{E46F5E63-5DB6-46EA-A5BE-63EC63ED9D52}" dt="2020-03-27T17:50:41.439" v="559" actId="26606"/>
          <ac:picMkLst>
            <pc:docMk/>
            <pc:sldMk cId="2415203541" sldId="274"/>
            <ac:picMk id="4" creationId="{B75A39C1-D9A4-4924-92B8-1C75C50430A4}"/>
          </ac:picMkLst>
        </pc:picChg>
      </pc:sldChg>
      <pc:sldChg chg="addSp modSp add">
        <pc:chgData name="Alena Leksová, Mgr." userId="1e9a14bc-3184-4f2a-a3ba-c2e98d606fec" providerId="ADAL" clId="{E46F5E63-5DB6-46EA-A5BE-63EC63ED9D52}" dt="2020-03-29T11:43:36.937" v="1627" actId="1076"/>
        <pc:sldMkLst>
          <pc:docMk/>
          <pc:sldMk cId="2285749225" sldId="275"/>
        </pc:sldMkLst>
        <pc:spChg chg="mod">
          <ac:chgData name="Alena Leksová, Mgr." userId="1e9a14bc-3184-4f2a-a3ba-c2e98d606fec" providerId="ADAL" clId="{E46F5E63-5DB6-46EA-A5BE-63EC63ED9D52}" dt="2020-03-27T17:58:27.186" v="859" actId="20577"/>
          <ac:spMkLst>
            <pc:docMk/>
            <pc:sldMk cId="2285749225" sldId="275"/>
            <ac:spMk id="2" creationId="{13307A00-1DA8-4AAD-9341-AF2FBE7A001F}"/>
          </ac:spMkLst>
        </pc:spChg>
        <pc:spChg chg="mod">
          <ac:chgData name="Alena Leksová, Mgr." userId="1e9a14bc-3184-4f2a-a3ba-c2e98d606fec" providerId="ADAL" clId="{E46F5E63-5DB6-46EA-A5BE-63EC63ED9D52}" dt="2020-03-27T17:59:39.772" v="977" actId="20577"/>
          <ac:spMkLst>
            <pc:docMk/>
            <pc:sldMk cId="2285749225" sldId="275"/>
            <ac:spMk id="3" creationId="{255B619C-973D-4A7A-8D15-4C126BFC5D25}"/>
          </ac:spMkLst>
        </pc:spChg>
        <pc:picChg chg="add mod">
          <ac:chgData name="Alena Leksová, Mgr." userId="1e9a14bc-3184-4f2a-a3ba-c2e98d606fec" providerId="ADAL" clId="{E46F5E63-5DB6-46EA-A5BE-63EC63ED9D52}" dt="2020-03-29T11:43:36.937" v="1627" actId="1076"/>
          <ac:picMkLst>
            <pc:docMk/>
            <pc:sldMk cId="2285749225" sldId="275"/>
            <ac:picMk id="4" creationId="{16FD069A-F82B-457F-8448-AFA79C0343E5}"/>
          </ac:picMkLst>
        </pc:picChg>
      </pc:sldChg>
      <pc:sldChg chg="addSp modSp add">
        <pc:chgData name="Alena Leksová, Mgr." userId="1e9a14bc-3184-4f2a-a3ba-c2e98d606fec" providerId="ADAL" clId="{E46F5E63-5DB6-46EA-A5BE-63EC63ED9D52}" dt="2020-03-29T11:44:19.276" v="1684" actId="20577"/>
        <pc:sldMkLst>
          <pc:docMk/>
          <pc:sldMk cId="1843859137" sldId="276"/>
        </pc:sldMkLst>
        <pc:spChg chg="mod">
          <ac:chgData name="Alena Leksová, Mgr." userId="1e9a14bc-3184-4f2a-a3ba-c2e98d606fec" providerId="ADAL" clId="{E46F5E63-5DB6-46EA-A5BE-63EC63ED9D52}" dt="2020-03-27T18:00:12.203" v="1011" actId="20577"/>
          <ac:spMkLst>
            <pc:docMk/>
            <pc:sldMk cId="1843859137" sldId="276"/>
            <ac:spMk id="2" creationId="{23136998-194A-4859-98D4-270433B48A07}"/>
          </ac:spMkLst>
        </pc:spChg>
        <pc:spChg chg="mod">
          <ac:chgData name="Alena Leksová, Mgr." userId="1e9a14bc-3184-4f2a-a3ba-c2e98d606fec" providerId="ADAL" clId="{E46F5E63-5DB6-46EA-A5BE-63EC63ED9D52}" dt="2020-03-29T11:44:19.276" v="1684" actId="20577"/>
          <ac:spMkLst>
            <pc:docMk/>
            <pc:sldMk cId="1843859137" sldId="276"/>
            <ac:spMk id="3" creationId="{82BAF677-3761-4F70-B599-45EE1497E03D}"/>
          </ac:spMkLst>
        </pc:spChg>
        <pc:spChg chg="add mod">
          <ac:chgData name="Alena Leksová, Mgr." userId="1e9a14bc-3184-4f2a-a3ba-c2e98d606fec" providerId="ADAL" clId="{E46F5E63-5DB6-46EA-A5BE-63EC63ED9D52}" dt="2020-03-29T11:43:42.661" v="1628" actId="1076"/>
          <ac:spMkLst>
            <pc:docMk/>
            <pc:sldMk cId="1843859137" sldId="276"/>
            <ac:spMk id="5" creationId="{E47443DA-B76B-40E8-BCFB-1CF060909B27}"/>
          </ac:spMkLst>
        </pc:spChg>
        <pc:spChg chg="add mod">
          <ac:chgData name="Alena Leksová, Mgr." userId="1e9a14bc-3184-4f2a-a3ba-c2e98d606fec" providerId="ADAL" clId="{E46F5E63-5DB6-46EA-A5BE-63EC63ED9D52}" dt="2020-03-29T11:43:58.523" v="1640" actId="1076"/>
          <ac:spMkLst>
            <pc:docMk/>
            <pc:sldMk cId="1843859137" sldId="276"/>
            <ac:spMk id="6" creationId="{C2752584-AD43-4C72-BC28-100785D6FFA4}"/>
          </ac:spMkLst>
        </pc:spChg>
        <pc:spChg chg="add mod">
          <ac:chgData name="Alena Leksová, Mgr." userId="1e9a14bc-3184-4f2a-a3ba-c2e98d606fec" providerId="ADAL" clId="{E46F5E63-5DB6-46EA-A5BE-63EC63ED9D52}" dt="2020-03-29T11:43:48.783" v="1631" actId="1076"/>
          <ac:spMkLst>
            <pc:docMk/>
            <pc:sldMk cId="1843859137" sldId="276"/>
            <ac:spMk id="7" creationId="{1272F10D-BB88-41CD-8C7F-5591BAA93E81}"/>
          </ac:spMkLst>
        </pc:spChg>
        <pc:spChg chg="add mod">
          <ac:chgData name="Alena Leksová, Mgr." userId="1e9a14bc-3184-4f2a-a3ba-c2e98d606fec" providerId="ADAL" clId="{E46F5E63-5DB6-46EA-A5BE-63EC63ED9D52}" dt="2020-03-29T11:43:59.943" v="1641" actId="1076"/>
          <ac:spMkLst>
            <pc:docMk/>
            <pc:sldMk cId="1843859137" sldId="276"/>
            <ac:spMk id="8" creationId="{E91C58FF-440E-4BDB-81DE-12331D49780D}"/>
          </ac:spMkLst>
        </pc:spChg>
        <pc:spChg chg="add mod">
          <ac:chgData name="Alena Leksová, Mgr." userId="1e9a14bc-3184-4f2a-a3ba-c2e98d606fec" providerId="ADAL" clId="{E46F5E63-5DB6-46EA-A5BE-63EC63ED9D52}" dt="2020-03-29T11:44:09.707" v="1656" actId="1076"/>
          <ac:spMkLst>
            <pc:docMk/>
            <pc:sldMk cId="1843859137" sldId="276"/>
            <ac:spMk id="9" creationId="{9DC2082F-8E77-400F-BBCB-291F1CB3A581}"/>
          </ac:spMkLst>
        </pc:spChg>
        <pc:spChg chg="add mod">
          <ac:chgData name="Alena Leksová, Mgr." userId="1e9a14bc-3184-4f2a-a3ba-c2e98d606fec" providerId="ADAL" clId="{E46F5E63-5DB6-46EA-A5BE-63EC63ED9D52}" dt="2020-03-29T11:44:02.065" v="1642" actId="1076"/>
          <ac:spMkLst>
            <pc:docMk/>
            <pc:sldMk cId="1843859137" sldId="276"/>
            <ac:spMk id="10" creationId="{17EB31A6-EE6A-48BE-8D70-A7ACC489127E}"/>
          </ac:spMkLst>
        </pc:spChg>
        <pc:picChg chg="add mod">
          <ac:chgData name="Alena Leksová, Mgr." userId="1e9a14bc-3184-4f2a-a3ba-c2e98d606fec" providerId="ADAL" clId="{E46F5E63-5DB6-46EA-A5BE-63EC63ED9D52}" dt="2020-03-27T18:00:22.445" v="1014" actId="14100"/>
          <ac:picMkLst>
            <pc:docMk/>
            <pc:sldMk cId="1843859137" sldId="276"/>
            <ac:picMk id="4" creationId="{91C71856-400F-43A3-8A8B-4783577CBBF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18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81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32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55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725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323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51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75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666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96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87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FE5007A-0F91-4CEA-A274-99FB0B5B61DA}" type="datetimeFigureOut">
              <a:rPr lang="cs-CZ" smtClean="0"/>
              <a:t>29.03.2020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B1B49AA-9851-45E9-B10D-ADA78915AB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51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A54224-8E9D-4187-89D4-9FB2517138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Dřívka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DAAF6B-529D-4B07-A5A9-EC6BA8916B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3589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27C66-9AE9-4529-BB7A-6206AEB1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B9E56A-A821-4CF2-8E45-7B9B4DB5D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17 dřívek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8 čtverců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10obdélníků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šestinu</a:t>
            </a:r>
          </a:p>
        </p:txBody>
      </p:sp>
    </p:spTree>
    <p:extLst>
      <p:ext uri="{BB962C8B-B14F-4D97-AF65-F5344CB8AC3E}">
        <p14:creationId xmlns:p14="http://schemas.microsoft.com/office/powerpoint/2010/main" val="3529322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307A00-1DA8-4AAD-9341-AF2FBE7A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5B619C-973D-4A7A-8D15-4C126BFC5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Odeber: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4 dřívka, aby zůstal 1 čtverec.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4 dřívka, aby zůstaly 2 čtverce.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5 dřívek, aby zůstaly 2 čtverce.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6FD069A-F82B-457F-8448-AFA79C034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9911" y="327660"/>
            <a:ext cx="16192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9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57FEAD-13A1-491C-BBA5-FFC998FB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E515CB5B-547B-46AD-922E-4B913AB3AF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2576" y="3004458"/>
            <a:ext cx="5977831" cy="195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41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36998-194A-4859-98D4-270433B48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BAF677-3761-4F70-B599-45EE1497E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Počítej dřívka a </a:t>
            </a:r>
            <a:r>
              <a:rPr lang="cs-CZ" dirty="0" err="1"/>
              <a:t>čtyčúhelníky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Na 3 okna potřebuji                           dřívek. Vytvořím                            čtyřúhelníky.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Na 4 okna potřebuji                           dřívek. Vytvořím                           čtyřúhelníků.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Na 5 oken potřebuji                          dřívek. Vytvořím                            čtyřúhelníků.    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1C71856-400F-43A3-8A8B-4783577CBB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295" y="586582"/>
            <a:ext cx="1561428" cy="1075942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47443DA-B76B-40E8-BCFB-1CF060909B27}"/>
              </a:ext>
            </a:extLst>
          </p:cNvPr>
          <p:cNvSpPr/>
          <p:nvPr/>
        </p:nvSpPr>
        <p:spPr>
          <a:xfrm>
            <a:off x="4035052" y="2530561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2752584-AD43-4C72-BC28-100785D6FFA4}"/>
              </a:ext>
            </a:extLst>
          </p:cNvPr>
          <p:cNvSpPr/>
          <p:nvPr/>
        </p:nvSpPr>
        <p:spPr>
          <a:xfrm>
            <a:off x="7426357" y="2530561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1272F10D-BB88-41CD-8C7F-5591BAA93E81}"/>
              </a:ext>
            </a:extLst>
          </p:cNvPr>
          <p:cNvSpPr/>
          <p:nvPr/>
        </p:nvSpPr>
        <p:spPr>
          <a:xfrm>
            <a:off x="4035051" y="2997617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E91C58FF-440E-4BDB-81DE-12331D49780D}"/>
              </a:ext>
            </a:extLst>
          </p:cNvPr>
          <p:cNvSpPr/>
          <p:nvPr/>
        </p:nvSpPr>
        <p:spPr>
          <a:xfrm>
            <a:off x="7426357" y="3075394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9DC2082F-8E77-400F-BBCB-291F1CB3A581}"/>
              </a:ext>
            </a:extLst>
          </p:cNvPr>
          <p:cNvSpPr/>
          <p:nvPr/>
        </p:nvSpPr>
        <p:spPr>
          <a:xfrm>
            <a:off x="4035050" y="3470778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7EB31A6-EE6A-48BE-8D70-A7ACC489127E}"/>
              </a:ext>
            </a:extLst>
          </p:cNvPr>
          <p:cNvSpPr/>
          <p:nvPr/>
        </p:nvSpPr>
        <p:spPr>
          <a:xfrm>
            <a:off x="7426356" y="3557944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859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FBB519-B39A-4327-B28A-9E78BF549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D9F6A4-A1AE-43D9-88A0-83D23715E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7 dřívek, 3 čtyřúhelníky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9 dřívek, 6 čtyřúhelníků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11 dřívek, 10 čtyřúhelníků</a:t>
            </a:r>
          </a:p>
        </p:txBody>
      </p:sp>
    </p:spTree>
    <p:extLst>
      <p:ext uri="{BB962C8B-B14F-4D97-AF65-F5344CB8AC3E}">
        <p14:creationId xmlns:p14="http://schemas.microsoft.com/office/powerpoint/2010/main" val="147532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CD76D-AD2F-472E-9F25-360971E9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Vytvoř: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F1E011-1145-4162-8886-FA65BB550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Čtyři trojúhelníky z 9 dřívek</a:t>
            </a:r>
          </a:p>
          <a:p>
            <a:endParaRPr lang="cs-CZ" dirty="0"/>
          </a:p>
          <a:p>
            <a:r>
              <a:rPr lang="cs-CZ" dirty="0"/>
              <a:t>Pět trojúhelníků z 9 dřívek.</a:t>
            </a:r>
          </a:p>
        </p:txBody>
      </p:sp>
    </p:spTree>
    <p:extLst>
      <p:ext uri="{BB962C8B-B14F-4D97-AF65-F5344CB8AC3E}">
        <p14:creationId xmlns:p14="http://schemas.microsoft.com/office/powerpoint/2010/main" val="3259531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57640A-F432-4F11-A64E-59F92D283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ECC4E3B-DBB7-456B-8DBA-B5D1D79C9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287" y="2786062"/>
            <a:ext cx="225742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8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4138D-F605-4FDB-8268-E99AE5D4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BAEDA6-6D6C-47E6-A9C1-F16B6EDD4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6639"/>
            <a:ext cx="10515600" cy="392032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Odeber: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Jedno dřívko, aby zůstaly 3 čtverce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Dvě dřívka, aby zůstaly 3 čtverce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Dvě dřívka, aby zůstaly 2 čtverce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A469D71-8324-48E4-8806-55D751C4A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882" y="225424"/>
            <a:ext cx="1795367" cy="189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504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247F1-1CA1-48D6-88DF-29244C2F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22C498-6353-449D-9122-162F0F133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6305"/>
            <a:ext cx="10515600" cy="397065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Přilož další dvě dřívka a: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Rozděl čtverec na poloviny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Vyznač jednu čtvrtinu čtverce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Dvě dřívka přesuň tak, aby vznikl obdélník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210227F-ED97-480E-9250-111CC7DF1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063" y="369255"/>
            <a:ext cx="15144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59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29B62-EED9-45C7-9C4E-4AEAF1ED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E45D2EE2-EA88-414A-A79E-50EBDFDE2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35B219B-D1AD-459F-AA66-7077EDD29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8602" y="1825625"/>
            <a:ext cx="5362575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29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DE944-FA14-4DA6-9543-F999C38E0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 čtvercová okna podle obrázku: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F13193-ECEA-4618-AC86-911444A92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1327" y="181638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Doplň: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K vytvoření 3 oken potřebuji                           dřívek. </a:t>
            </a:r>
          </a:p>
          <a:p>
            <a:pPr marL="0" indent="0">
              <a:buNone/>
            </a:pPr>
            <a:r>
              <a:rPr lang="cs-CZ" dirty="0"/>
              <a:t>	Počet obdélníků je                           .</a:t>
            </a:r>
          </a:p>
          <a:p>
            <a:pPr marL="0" indent="0">
              <a:buNone/>
            </a:pPr>
            <a:r>
              <a:rPr lang="cs-CZ" dirty="0"/>
              <a:t>b)  K vytvoření 4 oken potřebuji                              dřívek.</a:t>
            </a:r>
          </a:p>
          <a:p>
            <a:pPr marL="0" indent="0">
              <a:buNone/>
            </a:pPr>
            <a:r>
              <a:rPr lang="cs-CZ" dirty="0"/>
              <a:t>	Počet obdélníků je                           .</a:t>
            </a:r>
          </a:p>
          <a:p>
            <a:pPr marL="514350" indent="-514350">
              <a:buAutoNum type="alphaLcParenR" startAt="3"/>
            </a:pPr>
            <a:r>
              <a:rPr lang="cs-CZ" dirty="0"/>
              <a:t>K vytvoření 5 oken potřebuji                           dřívek.</a:t>
            </a:r>
          </a:p>
          <a:p>
            <a:pPr marL="0" indent="0">
              <a:buNone/>
            </a:pPr>
            <a:r>
              <a:rPr lang="cs-CZ" dirty="0"/>
              <a:t>	Počet obdélníků je                           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97BCD4-5FFF-4241-9123-B944DEFE0D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4730" y="565943"/>
            <a:ext cx="2028825" cy="92392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3612E9B-1929-4E04-98CB-90F07038CF14}"/>
              </a:ext>
            </a:extLst>
          </p:cNvPr>
          <p:cNvSpPr/>
          <p:nvPr/>
        </p:nvSpPr>
        <p:spPr>
          <a:xfrm>
            <a:off x="4775200" y="2292481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1CEAE87A-8294-4A83-AA20-76F9079E3F36}"/>
              </a:ext>
            </a:extLst>
          </p:cNvPr>
          <p:cNvSpPr/>
          <p:nvPr/>
        </p:nvSpPr>
        <p:spPr>
          <a:xfrm>
            <a:off x="4073236" y="2735548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8BC546A-DBD2-4E16-9CCD-BFEAB07EB486}"/>
              </a:ext>
            </a:extLst>
          </p:cNvPr>
          <p:cNvSpPr/>
          <p:nvPr/>
        </p:nvSpPr>
        <p:spPr>
          <a:xfrm>
            <a:off x="4775200" y="3239131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ABBE361D-B695-4DD0-80B3-C418C7F3126E}"/>
              </a:ext>
            </a:extLst>
          </p:cNvPr>
          <p:cNvSpPr/>
          <p:nvPr/>
        </p:nvSpPr>
        <p:spPr>
          <a:xfrm>
            <a:off x="4073236" y="3743470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C598342-80A6-43F4-94D7-1AC026BC7D5F}"/>
              </a:ext>
            </a:extLst>
          </p:cNvPr>
          <p:cNvSpPr/>
          <p:nvPr/>
        </p:nvSpPr>
        <p:spPr>
          <a:xfrm>
            <a:off x="4781685" y="4199846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5F96A7C-4F10-4F7B-927C-143B14DAF5C0}"/>
              </a:ext>
            </a:extLst>
          </p:cNvPr>
          <p:cNvSpPr/>
          <p:nvPr/>
        </p:nvSpPr>
        <p:spPr>
          <a:xfrm>
            <a:off x="4079721" y="4656222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68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15528B-F283-4AF5-9446-39A25565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1080E886-7E8D-49D6-88F0-336646C7D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4133" y="2110966"/>
            <a:ext cx="5933305" cy="296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35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99F8BC-5880-4BB1-8862-F4005A0DD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 obdélník podle obrázku: </a:t>
            </a: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7F54642B-2BAB-4D6A-B012-8BCC86ED5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Přilož 3 dřívka:</a:t>
            </a:r>
          </a:p>
          <a:p>
            <a:pPr marL="514350" indent="-514350">
              <a:buAutoNum type="alphaLcParenR"/>
            </a:pPr>
            <a:r>
              <a:rPr lang="cs-CZ" dirty="0"/>
              <a:t>Vytvoř 3 obdélníky</a:t>
            </a:r>
          </a:p>
          <a:p>
            <a:pPr marL="514350" indent="-514350">
              <a:buAutoNum type="alphaLcParenR"/>
            </a:pPr>
            <a:r>
              <a:rPr lang="cs-CZ" dirty="0"/>
              <a:t>Vytvoř 3 čtverce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8E72B1D-5326-42AF-AEA7-84382A37F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0446" y="279854"/>
            <a:ext cx="20002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3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4A4C2-A233-4CE7-8747-09E34532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B6037FEA-264C-48A8-A8E3-E6CA77C5FE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8343" y="2401330"/>
            <a:ext cx="4099453" cy="250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45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8369FA-CA1B-4A37-8744-92CA8B8F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 a doplň: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169BAE-9FD7-4421-9EB5-99FBB15EF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Na vytvoření tohoto obrazce je potřeba                            dřívek.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Na obrázku je                            čtverců.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Na obrázku je                            obdélníků.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Jakou část celého obrazce tvoří jeden malý čtverec? </a:t>
            </a:r>
          </a:p>
          <a:p>
            <a:pPr marL="514350" indent="-514350">
              <a:buFont typeface="+mj-lt"/>
              <a:buAutoNum type="alphaLcParenR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75A39C1-D9A4-4924-92B8-1C75C50430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7534" y="194468"/>
            <a:ext cx="2152650" cy="1666875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895464F8-074B-4889-9229-4D7454EFDB72}"/>
              </a:ext>
            </a:extLst>
          </p:cNvPr>
          <p:cNvSpPr/>
          <p:nvPr/>
        </p:nvSpPr>
        <p:spPr>
          <a:xfrm>
            <a:off x="6296521" y="1965960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10AC0A2-FB16-4DB1-9419-62AE29B27285}"/>
              </a:ext>
            </a:extLst>
          </p:cNvPr>
          <p:cNvSpPr/>
          <p:nvPr/>
        </p:nvSpPr>
        <p:spPr>
          <a:xfrm>
            <a:off x="3412761" y="2428936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D92AD99-C1B8-4A84-A6CF-7744B0E30DE5}"/>
              </a:ext>
            </a:extLst>
          </p:cNvPr>
          <p:cNvSpPr/>
          <p:nvPr/>
        </p:nvSpPr>
        <p:spPr>
          <a:xfrm>
            <a:off x="3412761" y="2960287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AA804D0-00C6-4D69-B63C-812D556290B0}"/>
              </a:ext>
            </a:extLst>
          </p:cNvPr>
          <p:cNvSpPr/>
          <p:nvPr/>
        </p:nvSpPr>
        <p:spPr>
          <a:xfrm>
            <a:off x="7700448" y="3530138"/>
            <a:ext cx="1403927" cy="4156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5203541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6ACDCA2ADC38478E8611BFD0766854" ma:contentTypeVersion="8" ma:contentTypeDescription="Create a new document." ma:contentTypeScope="" ma:versionID="3b36186487f4e48d91a0bc96d5361c77">
  <xsd:schema xmlns:xsd="http://www.w3.org/2001/XMLSchema" xmlns:xs="http://www.w3.org/2001/XMLSchema" xmlns:p="http://schemas.microsoft.com/office/2006/metadata/properties" xmlns:ns3="da6c9517-9f6d-4644-9d5c-969e984d14c9" targetNamespace="http://schemas.microsoft.com/office/2006/metadata/properties" ma:root="true" ma:fieldsID="2381a4993687f499ba8c4413c4ce5918" ns3:_="">
    <xsd:import namespace="da6c9517-9f6d-4644-9d5c-969e984d14c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c9517-9f6d-4644-9d5c-969e984d14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2CE00D-E146-4EDA-B013-EA984D2739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135270-344F-4DA2-A262-14D3A6E33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c9517-9f6d-4644-9d5c-969e984d14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20A3725-D238-4D7D-B0C4-2DEE02991EC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da6c9517-9f6d-4644-9d5c-969e984d14c9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47</TotalTime>
  <Words>214</Words>
  <Application>Microsoft Office PowerPoint</Application>
  <PresentationFormat>Širokoúhlá obrazovka</PresentationFormat>
  <Paragraphs>56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Corbel</vt:lpstr>
      <vt:lpstr>Základ</vt:lpstr>
      <vt:lpstr>Dřívka</vt:lpstr>
      <vt:lpstr>Postav:</vt:lpstr>
      <vt:lpstr>Vytvoř:</vt:lpstr>
      <vt:lpstr>Řešení</vt:lpstr>
      <vt:lpstr>Vytvoř čtvercová okna podle obrázku: </vt:lpstr>
      <vt:lpstr>Řešení</vt:lpstr>
      <vt:lpstr>Vytvoř obdélník podle obrázku: </vt:lpstr>
      <vt:lpstr>Řešení</vt:lpstr>
      <vt:lpstr>Postav a doplň:</vt:lpstr>
      <vt:lpstr>Řešení</vt:lpstr>
      <vt:lpstr>Postav: </vt:lpstr>
      <vt:lpstr>Řešení</vt:lpstr>
      <vt:lpstr>Vytvoř: </vt:lpstr>
      <vt:lpstr>Řešení </vt:lpstr>
      <vt:lpstr>Vytvoř:</vt:lpstr>
      <vt:lpstr>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Dřívka</dc:title>
  <dc:creator>Alena Leksová, Mgr.</dc:creator>
  <cp:lastModifiedBy>Alena Leksová, Mgr.</cp:lastModifiedBy>
  <cp:revision>4</cp:revision>
  <dcterms:created xsi:type="dcterms:W3CDTF">2020-03-27T17:12:07Z</dcterms:created>
  <dcterms:modified xsi:type="dcterms:W3CDTF">2020-03-29T11:44:23Z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0x010100996ACDCA2ADC38478E8611BFD0766854</vt:lpwstr>
  </property>
</Properties>
</file>