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7" r:id="rId5"/>
    <p:sldId id="268" r:id="rId6"/>
    <p:sldId id="269" r:id="rId7"/>
    <p:sldId id="270" r:id="rId8"/>
    <p:sldId id="271" r:id="rId9"/>
    <p:sldId id="273" r:id="rId10"/>
    <p:sldId id="276" r:id="rId11"/>
    <p:sldId id="274" r:id="rId12"/>
    <p:sldId id="272" r:id="rId13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75476-A643-4E04-A155-74D7356D0F35}" v="1" dt="2019-03-22T09:44:26.942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ka Paskova" userId="S::radka.paskova@zsostasov.cz::69811281-c89f-4cd6-8d1b-040435105bb1" providerId="AD" clId="Web-{94275476-A643-4E04-A155-74D7356D0F35}"/>
    <pc:docChg chg="modSld">
      <pc:chgData name="Radka Paskova" userId="S::radka.paskova@zsostasov.cz::69811281-c89f-4cd6-8d1b-040435105bb1" providerId="AD" clId="Web-{94275476-A643-4E04-A155-74D7356D0F35}" dt="2019-03-22T09:44:27.724" v="2" actId="20577"/>
      <pc:docMkLst>
        <pc:docMk/>
      </pc:docMkLst>
      <pc:sldChg chg="modSp">
        <pc:chgData name="Radka Paskova" userId="S::radka.paskova@zsostasov.cz::69811281-c89f-4cd6-8d1b-040435105bb1" providerId="AD" clId="Web-{94275476-A643-4E04-A155-74D7356D0F35}" dt="2019-03-22T09:44:26.942" v="0" actId="20577"/>
        <pc:sldMkLst>
          <pc:docMk/>
          <pc:sldMk cId="3999759775" sldId="272"/>
        </pc:sldMkLst>
        <pc:spChg chg="mod">
          <ac:chgData name="Radka Paskova" userId="S::radka.paskova@zsostasov.cz::69811281-c89f-4cd6-8d1b-040435105bb1" providerId="AD" clId="Web-{94275476-A643-4E04-A155-74D7356D0F35}" dt="2019-03-22T09:44:26.942" v="0" actId="20577"/>
          <ac:spMkLst>
            <pc:docMk/>
            <pc:sldMk cId="3999759775" sldId="272"/>
            <ac:spMk id="2" creationId="{00000000-0000-0000-0000-000000000000}"/>
          </ac:spMkLst>
        </pc:spChg>
      </pc:sldChg>
    </pc:docChg>
  </pc:docChgLst>
  <pc:docChgLst>
    <pc:chgData name="Radka Paskova" userId="S::radka.paskova@zsostasov.cz::69811281-c89f-4cd6-8d1b-040435105bb1" providerId="AD" clId="Web-{8CF79339-A16A-2DD7-53D0-4572A9B114A3}"/>
    <pc:docChg chg="modSld">
      <pc:chgData name="Radka Paskova" userId="S::radka.paskova@zsostasov.cz::69811281-c89f-4cd6-8d1b-040435105bb1" providerId="AD" clId="Web-{8CF79339-A16A-2DD7-53D0-4572A9B114A3}" dt="2019-03-29T09:28:15.509" v="10"/>
      <pc:docMkLst>
        <pc:docMk/>
      </pc:docMkLst>
      <pc:sldChg chg="modTransition">
        <pc:chgData name="Radka Paskova" userId="S::radka.paskova@zsostasov.cz::69811281-c89f-4cd6-8d1b-040435105bb1" providerId="AD" clId="Web-{8CF79339-A16A-2DD7-53D0-4572A9B114A3}" dt="2019-03-29T09:14:35.503" v="6"/>
        <pc:sldMkLst>
          <pc:docMk/>
          <pc:sldMk cId="1051878143" sldId="267"/>
        </pc:sldMkLst>
      </pc:sldChg>
      <pc:sldChg chg="modNotes">
        <pc:chgData name="Radka Paskova" userId="S::radka.paskova@zsostasov.cz::69811281-c89f-4cd6-8d1b-040435105bb1" providerId="AD" clId="Web-{8CF79339-A16A-2DD7-53D0-4572A9B114A3}" dt="2019-03-29T09:26:30.697" v="8"/>
        <pc:sldMkLst>
          <pc:docMk/>
          <pc:sldMk cId="3346596536" sldId="268"/>
        </pc:sldMkLst>
      </pc:sldChg>
      <pc:sldChg chg="modNotes">
        <pc:chgData name="Radka Paskova" userId="S::radka.paskova@zsostasov.cz::69811281-c89f-4cd6-8d1b-040435105bb1" providerId="AD" clId="Web-{8CF79339-A16A-2DD7-53D0-4572A9B114A3}" dt="2019-03-29T09:28:15.509" v="10"/>
        <pc:sldMkLst>
          <pc:docMk/>
          <pc:sldMk cId="67957042" sldId="269"/>
        </pc:sldMkLst>
      </pc:sldChg>
      <pc:sldChg chg="modSp">
        <pc:chgData name="Radka Paskova" userId="S::radka.paskova@zsostasov.cz::69811281-c89f-4cd6-8d1b-040435105bb1" providerId="AD" clId="Web-{8CF79339-A16A-2DD7-53D0-4572A9B114A3}" dt="2019-03-29T09:14:04.581" v="3" actId="20577"/>
        <pc:sldMkLst>
          <pc:docMk/>
          <pc:sldMk cId="3757355931" sldId="274"/>
        </pc:sldMkLst>
        <pc:spChg chg="mod">
          <ac:chgData name="Radka Paskova" userId="S::radka.paskova@zsostasov.cz::69811281-c89f-4cd6-8d1b-040435105bb1" providerId="AD" clId="Web-{8CF79339-A16A-2DD7-53D0-4572A9B114A3}" dt="2019-03-29T09:14:04.581" v="3" actId="20577"/>
          <ac:spMkLst>
            <pc:docMk/>
            <pc:sldMk cId="3757355931" sldId="274"/>
            <ac:spMk id="3" creationId="{FD34DF10-CDF0-4830-8719-2A1067BF1466}"/>
          </ac:spMkLst>
        </pc:spChg>
      </pc:sldChg>
    </pc:docChg>
  </pc:docChgLst>
  <pc:docChgLst>
    <pc:chgData name="Radka Paskova" userId="S::radka.paskova@zsostasov.cz::69811281-c89f-4cd6-8d1b-040435105bb1" providerId="AD" clId="Web-{CBBF78CB-8261-955E-B75A-8103AC0648B2}"/>
    <pc:docChg chg="modSld">
      <pc:chgData name="Radka Paskova" userId="S::radka.paskova@zsostasov.cz::69811281-c89f-4cd6-8d1b-040435105bb1" providerId="AD" clId="Web-{CBBF78CB-8261-955E-B75A-8103AC0648B2}" dt="2019-03-28T08:02:25.774" v="18" actId="20577"/>
      <pc:docMkLst>
        <pc:docMk/>
      </pc:docMkLst>
      <pc:sldChg chg="modSp">
        <pc:chgData name="Radka Paskova" userId="S::radka.paskova@zsostasov.cz::69811281-c89f-4cd6-8d1b-040435105bb1" providerId="AD" clId="Web-{CBBF78CB-8261-955E-B75A-8103AC0648B2}" dt="2019-03-28T07:46:26.567" v="4" actId="20577"/>
        <pc:sldMkLst>
          <pc:docMk/>
          <pc:sldMk cId="762081027" sldId="270"/>
        </pc:sldMkLst>
        <pc:spChg chg="mod">
          <ac:chgData name="Radka Paskova" userId="S::radka.paskova@zsostasov.cz::69811281-c89f-4cd6-8d1b-040435105bb1" providerId="AD" clId="Web-{CBBF78CB-8261-955E-B75A-8103AC0648B2}" dt="2019-03-28T07:46:26.567" v="4" actId="20577"/>
          <ac:spMkLst>
            <pc:docMk/>
            <pc:sldMk cId="762081027" sldId="270"/>
            <ac:spMk id="3" creationId="{00000000-0000-0000-0000-000000000000}"/>
          </ac:spMkLst>
        </pc:spChg>
      </pc:sldChg>
      <pc:sldChg chg="modSp">
        <pc:chgData name="Radka Paskova" userId="S::radka.paskova@zsostasov.cz::69811281-c89f-4cd6-8d1b-040435105bb1" providerId="AD" clId="Web-{CBBF78CB-8261-955E-B75A-8103AC0648B2}" dt="2019-03-28T08:01:03.744" v="16" actId="20577"/>
        <pc:sldMkLst>
          <pc:docMk/>
          <pc:sldMk cId="3757355931" sldId="274"/>
        </pc:sldMkLst>
        <pc:spChg chg="mod">
          <ac:chgData name="Radka Paskova" userId="S::radka.paskova@zsostasov.cz::69811281-c89f-4cd6-8d1b-040435105bb1" providerId="AD" clId="Web-{CBBF78CB-8261-955E-B75A-8103AC0648B2}" dt="2019-03-28T08:01:03.744" v="16" actId="20577"/>
          <ac:spMkLst>
            <pc:docMk/>
            <pc:sldMk cId="3757355931" sldId="274"/>
            <ac:spMk id="3" creationId="{FD34DF10-CDF0-4830-8719-2A1067BF1466}"/>
          </ac:spMkLst>
        </pc:spChg>
      </pc:sldChg>
      <pc:sldChg chg="modSp">
        <pc:chgData name="Radka Paskova" userId="S::radka.paskova@zsostasov.cz::69811281-c89f-4cd6-8d1b-040435105bb1" providerId="AD" clId="Web-{CBBF78CB-8261-955E-B75A-8103AC0648B2}" dt="2019-03-28T08:00:21.088" v="10" actId="20577"/>
        <pc:sldMkLst>
          <pc:docMk/>
          <pc:sldMk cId="1669418864" sldId="276"/>
        </pc:sldMkLst>
        <pc:spChg chg="mod">
          <ac:chgData name="Radka Paskova" userId="S::radka.paskova@zsostasov.cz::69811281-c89f-4cd6-8d1b-040435105bb1" providerId="AD" clId="Web-{CBBF78CB-8261-955E-B75A-8103AC0648B2}" dt="2019-03-28T08:00:21.088" v="10" actId="20577"/>
          <ac:spMkLst>
            <pc:docMk/>
            <pc:sldMk cId="1669418864" sldId="276"/>
            <ac:spMk id="10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48CA0-B85B-4458-AC23-3F6299AE7CF2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F58074C2-62CA-4AAD-83F9-86A9EA52414A}">
      <dgm:prSet phldrT="[Text]"/>
      <dgm:spPr/>
      <dgm:t>
        <a:bodyPr rtlCol="0"/>
        <a:lstStyle/>
        <a:p>
          <a:pPr rtl="0"/>
          <a:r>
            <a:rPr lang="cs"/>
            <a:t>Virus</a:t>
          </a:r>
        </a:p>
      </dgm:t>
      <dgm:extLst>
        <a:ext uri="{E40237B7-FDA0-4F09-8148-C483321AD2D9}">
          <dgm14:cNvPr xmlns:dgm14="http://schemas.microsoft.com/office/drawing/2010/diagram" id="0" name="" title="Goal title"/>
        </a:ext>
      </dgm:extLst>
    </dgm:pt>
    <dgm:pt modelId="{E31E9712-B288-41EB-93BE-1F25BD8AADD3}" type="parTrans" cxnId="{E98F13FA-F723-4894-85E2-4F0C4C71CA7E}">
      <dgm:prSet/>
      <dgm:spPr/>
      <dgm:t>
        <a:bodyPr rtlCol="0"/>
        <a:lstStyle/>
        <a:p>
          <a:pPr rtl="0"/>
          <a:endParaRPr lang="en-US"/>
        </a:p>
      </dgm:t>
    </dgm:pt>
    <dgm:pt modelId="{A45342B1-59A4-4DDF-BE5E-FE6E305D033B}" type="sibTrans" cxnId="{E98F13FA-F723-4894-85E2-4F0C4C71CA7E}">
      <dgm:prSet/>
      <dgm:spPr/>
      <dgm:t>
        <a:bodyPr rtlCol="0"/>
        <a:lstStyle/>
        <a:p>
          <a:pPr rtl="0"/>
          <a:endParaRPr lang="en-US"/>
        </a:p>
      </dgm:t>
    </dgm:pt>
    <dgm:pt modelId="{82992329-2141-41AE-8498-398419F9D342}">
      <dgm:prSet phldrT="[Text]" custT="1"/>
      <dgm:spPr/>
      <dgm:t>
        <a:bodyPr rtlCol="0"/>
        <a:lstStyle/>
        <a:p>
          <a:pPr rtl="0"/>
          <a:r>
            <a:rPr lang="cs" sz="1200">
              <a:latin typeface="Arial" panose="020B0604020202020204" pitchFamily="34" charset="0"/>
              <a:cs typeface="Arial" panose="020B0604020202020204" pitchFamily="34" charset="0"/>
            </a:rPr>
            <a:t>Hackerství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E81300EC-0913-435C-965C-A88DA29AAB91}" type="parTrans" cxnId="{9F2B6E35-0DC5-44B3-A04E-3980A64C81AC}">
      <dgm:prSet/>
      <dgm:spPr/>
      <dgm:t>
        <a:bodyPr rtlCol="0"/>
        <a:lstStyle/>
        <a:p>
          <a:pPr rtl="0"/>
          <a:endParaRPr lang="cs-CZ" noProof="0"/>
        </a:p>
      </dgm:t>
      <dgm:extLst/>
    </dgm:pt>
    <dgm:pt modelId="{28E59B27-8808-4C52-B10D-E7ADC0DB3DF9}" type="sibTrans" cxnId="{9F2B6E35-0DC5-44B3-A04E-3980A64C81AC}">
      <dgm:prSet/>
      <dgm:spPr/>
      <dgm:t>
        <a:bodyPr rtlCol="0"/>
        <a:lstStyle/>
        <a:p>
          <a:pPr rtl="0"/>
          <a:endParaRPr lang="en-US"/>
        </a:p>
      </dgm:t>
    </dgm:pt>
    <dgm:pt modelId="{FC647F25-4DEC-4063-BBDD-F93B2C5E6756}">
      <dgm:prSet phldrT="[Text]" custT="1"/>
      <dgm:spPr/>
      <dgm:t>
        <a:bodyPr rtlCol="0"/>
        <a:lstStyle/>
        <a:p>
          <a:pPr rtl="0"/>
          <a:r>
            <a:rPr lang="cs" sz="1600">
              <a:latin typeface="Arial" panose="020B0604020202020204" pitchFamily="34" charset="0"/>
              <a:cs typeface="Arial" panose="020B0604020202020204" pitchFamily="34" charset="0"/>
            </a:rPr>
            <a:t>Trojské koně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563D9B7B-235D-4E46-AC66-2AA43E9B3579}" type="parTrans" cxnId="{3483F096-B4B7-45D9-8948-50950B9FE6AE}">
      <dgm:prSet/>
      <dgm:spPr/>
      <dgm:t>
        <a:bodyPr rtlCol="0"/>
        <a:lstStyle/>
        <a:p>
          <a:pPr rtl="0"/>
          <a:endParaRPr lang="cs-CZ" noProof="0"/>
        </a:p>
      </dgm:t>
      <dgm:extLst/>
    </dgm:pt>
    <dgm:pt modelId="{22BFA187-88E4-4EBC-A0B9-A88562F9E4C1}" type="sibTrans" cxnId="{3483F096-B4B7-45D9-8948-50950B9FE6AE}">
      <dgm:prSet/>
      <dgm:spPr/>
      <dgm:t>
        <a:bodyPr rtlCol="0"/>
        <a:lstStyle/>
        <a:p>
          <a:pPr rtl="0"/>
          <a:endParaRPr lang="en-US"/>
        </a:p>
      </dgm:t>
    </dgm:pt>
    <dgm:pt modelId="{ADFE6FFF-2D74-44C2-B492-ED92605EC5A7}">
      <dgm:prSet phldrT="[Text]"/>
      <dgm:spPr/>
      <dgm:t>
        <a:bodyPr rtlCol="0"/>
        <a:lstStyle/>
        <a:p>
          <a:pPr rtl="0"/>
          <a:r>
            <a:rPr lang="cs"/>
            <a:t>Červy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CBB71E3E-4DF6-458D-88C3-25896F11EB85}" type="parTrans" cxnId="{6D5838E4-CA40-4AC8-9654-0651DC5397FB}">
      <dgm:prSet/>
      <dgm:spPr/>
      <dgm:t>
        <a:bodyPr rtlCol="0"/>
        <a:lstStyle/>
        <a:p>
          <a:pPr rtl="0"/>
          <a:endParaRPr lang="cs-CZ" noProof="0"/>
        </a:p>
      </dgm:t>
      <dgm:extLst/>
    </dgm:pt>
    <dgm:pt modelId="{9C5D00A8-4F96-44F5-8778-54093F0D050A}" type="sibTrans" cxnId="{6D5838E4-CA40-4AC8-9654-0651DC5397FB}">
      <dgm:prSet/>
      <dgm:spPr/>
      <dgm:t>
        <a:bodyPr rtlCol="0"/>
        <a:lstStyle/>
        <a:p>
          <a:pPr rtl="0"/>
          <a:endParaRPr lang="en-US"/>
        </a:p>
      </dgm:t>
    </dgm:pt>
    <dgm:pt modelId="{4F16530B-AE19-40D4-8651-3CEB582961C1}">
      <dgm:prSet phldrT="[Text]" custT="1"/>
      <dgm:spPr/>
      <dgm:t>
        <a:bodyPr rtlCol="0"/>
        <a:lstStyle/>
        <a:p>
          <a:pPr rtl="0"/>
          <a:r>
            <a:rPr lang="cs" sz="1600">
              <a:latin typeface="Arial" panose="020B0604020202020204" pitchFamily="34" charset="0"/>
              <a:cs typeface="Arial" panose="020B0604020202020204" pitchFamily="34" charset="0"/>
            </a:rPr>
            <a:t>Sparing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13E6C4FE-AF9F-420F-A47E-AECD94AAA1B5}" type="parTrans" cxnId="{DB260802-E739-427C-A8DD-C253A2C435E1}">
      <dgm:prSet/>
      <dgm:spPr/>
      <dgm:t>
        <a:bodyPr/>
        <a:lstStyle/>
        <a:p>
          <a:endParaRPr lang="cs-CZ"/>
        </a:p>
      </dgm:t>
    </dgm:pt>
    <dgm:pt modelId="{A3B257E1-8764-46A8-B6FE-05E620A063F0}" type="sibTrans" cxnId="{DB260802-E739-427C-A8DD-C253A2C435E1}">
      <dgm:prSet/>
      <dgm:spPr/>
      <dgm:t>
        <a:bodyPr/>
        <a:lstStyle/>
        <a:p>
          <a:endParaRPr lang="cs-CZ"/>
        </a:p>
      </dgm:t>
    </dgm:pt>
    <dgm:pt modelId="{CECAC3B0-2897-4E00-8866-B2F04ED15ED6}">
      <dgm:prSet phldrT="[Text]"/>
      <dgm:spPr/>
      <dgm:t>
        <a:bodyPr rtlCol="0"/>
        <a:lstStyle/>
        <a:p>
          <a:pPr rtl="0"/>
          <a:r>
            <a:rPr lang="cs">
              <a:latin typeface="Arial" panose="020B0604020202020204" pitchFamily="34" charset="0"/>
              <a:cs typeface="Arial" panose="020B0604020202020204" pitchFamily="34" charset="0"/>
            </a:rPr>
            <a:t>Viry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006700E6-F9BD-47E4-9B18-99EC57C6BF18}" type="parTrans" cxnId="{9B546C61-A24F-4A9B-AE7B-C9EBCB976CCF}">
      <dgm:prSet/>
      <dgm:spPr/>
      <dgm:t>
        <a:bodyPr/>
        <a:lstStyle/>
        <a:p>
          <a:endParaRPr lang="cs-CZ"/>
        </a:p>
      </dgm:t>
    </dgm:pt>
    <dgm:pt modelId="{D492D2F9-5E5D-4B4E-9808-A2684BFDE7FE}" type="sibTrans" cxnId="{9B546C61-A24F-4A9B-AE7B-C9EBCB976CCF}">
      <dgm:prSet/>
      <dgm:spPr/>
      <dgm:t>
        <a:bodyPr/>
        <a:lstStyle/>
        <a:p>
          <a:endParaRPr lang="cs-CZ"/>
        </a:p>
      </dgm:t>
    </dgm:pt>
    <dgm:pt modelId="{66A0FC8D-8F4A-4252-8339-DDE4D00F23A6}" type="pres">
      <dgm:prSet presAssocID="{A9F48CA0-B85B-4458-AC23-3F6299AE7CF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BAD230C-2544-4F52-A3F4-F8C243D7EF47}" type="pres">
      <dgm:prSet presAssocID="{F58074C2-62CA-4AAD-83F9-86A9EA52414A}" presName="centerShape" presStyleLbl="node0" presStyleIdx="0" presStyleCnt="1"/>
      <dgm:spPr/>
    </dgm:pt>
    <dgm:pt modelId="{018927C1-C335-4806-9045-54267F8A8619}" type="pres">
      <dgm:prSet presAssocID="{82992329-2141-41AE-8498-398419F9D342}" presName="node" presStyleLbl="node1" presStyleIdx="0" presStyleCnt="5">
        <dgm:presLayoutVars>
          <dgm:bulletEnabled val="1"/>
        </dgm:presLayoutVars>
      </dgm:prSet>
      <dgm:spPr/>
    </dgm:pt>
    <dgm:pt modelId="{C0EB292F-DBF7-496C-ADBA-DDB57F731C0E}" type="pres">
      <dgm:prSet presAssocID="{82992329-2141-41AE-8498-398419F9D342}" presName="dummy" presStyleCnt="0"/>
      <dgm:spPr/>
    </dgm:pt>
    <dgm:pt modelId="{B1965225-603E-420B-A8E2-C0193249D903}" type="pres">
      <dgm:prSet presAssocID="{28E59B27-8808-4C52-B10D-E7ADC0DB3DF9}" presName="sibTrans" presStyleLbl="sibTrans2D1" presStyleIdx="0" presStyleCnt="5"/>
      <dgm:spPr/>
    </dgm:pt>
    <dgm:pt modelId="{3B928E15-D8E7-42E9-A60B-0CC85A72D2A0}" type="pres">
      <dgm:prSet presAssocID="{FC647F25-4DEC-4063-BBDD-F93B2C5E6756}" presName="node" presStyleLbl="node1" presStyleIdx="1" presStyleCnt="5">
        <dgm:presLayoutVars>
          <dgm:bulletEnabled val="1"/>
        </dgm:presLayoutVars>
      </dgm:prSet>
      <dgm:spPr/>
    </dgm:pt>
    <dgm:pt modelId="{1B290568-E1F7-48FF-AE59-0F78238297A4}" type="pres">
      <dgm:prSet presAssocID="{FC647F25-4DEC-4063-BBDD-F93B2C5E6756}" presName="dummy" presStyleCnt="0"/>
      <dgm:spPr/>
    </dgm:pt>
    <dgm:pt modelId="{13FBEC2D-7DAF-45AA-8A2F-0E5DA6BA4EA6}" type="pres">
      <dgm:prSet presAssocID="{22BFA187-88E4-4EBC-A0B9-A88562F9E4C1}" presName="sibTrans" presStyleLbl="sibTrans2D1" presStyleIdx="1" presStyleCnt="5"/>
      <dgm:spPr/>
    </dgm:pt>
    <dgm:pt modelId="{AFB26235-80DB-42D4-B305-BE62CA5BAE5E}" type="pres">
      <dgm:prSet presAssocID="{ADFE6FFF-2D74-44C2-B492-ED92605EC5A7}" presName="node" presStyleLbl="node1" presStyleIdx="2" presStyleCnt="5">
        <dgm:presLayoutVars>
          <dgm:bulletEnabled val="1"/>
        </dgm:presLayoutVars>
      </dgm:prSet>
      <dgm:spPr/>
    </dgm:pt>
    <dgm:pt modelId="{50D31D37-E55C-454A-8872-8F811D1A439E}" type="pres">
      <dgm:prSet presAssocID="{ADFE6FFF-2D74-44C2-B492-ED92605EC5A7}" presName="dummy" presStyleCnt="0"/>
      <dgm:spPr/>
    </dgm:pt>
    <dgm:pt modelId="{A28F916C-B8FA-4FB2-92D2-25929C087CE7}" type="pres">
      <dgm:prSet presAssocID="{9C5D00A8-4F96-44F5-8778-54093F0D050A}" presName="sibTrans" presStyleLbl="sibTrans2D1" presStyleIdx="2" presStyleCnt="5"/>
      <dgm:spPr/>
    </dgm:pt>
    <dgm:pt modelId="{7105C1B4-C067-46B2-A450-D96C9CFBF92D}" type="pres">
      <dgm:prSet presAssocID="{4F16530B-AE19-40D4-8651-3CEB582961C1}" presName="node" presStyleLbl="node1" presStyleIdx="3" presStyleCnt="5">
        <dgm:presLayoutVars>
          <dgm:bulletEnabled val="1"/>
        </dgm:presLayoutVars>
      </dgm:prSet>
      <dgm:spPr/>
    </dgm:pt>
    <dgm:pt modelId="{D7FC59A3-B056-4C76-8639-70CF3D8F4C95}" type="pres">
      <dgm:prSet presAssocID="{4F16530B-AE19-40D4-8651-3CEB582961C1}" presName="dummy" presStyleCnt="0"/>
      <dgm:spPr/>
    </dgm:pt>
    <dgm:pt modelId="{A5345401-6495-42F6-8DDA-5E4F4E0803A4}" type="pres">
      <dgm:prSet presAssocID="{A3B257E1-8764-46A8-B6FE-05E620A063F0}" presName="sibTrans" presStyleLbl="sibTrans2D1" presStyleIdx="3" presStyleCnt="5"/>
      <dgm:spPr/>
    </dgm:pt>
    <dgm:pt modelId="{1C5F0BE5-4A56-4E0A-A2D3-5C66DB345376}" type="pres">
      <dgm:prSet presAssocID="{CECAC3B0-2897-4E00-8866-B2F04ED15ED6}" presName="node" presStyleLbl="node1" presStyleIdx="4" presStyleCnt="5">
        <dgm:presLayoutVars>
          <dgm:bulletEnabled val="1"/>
        </dgm:presLayoutVars>
      </dgm:prSet>
      <dgm:spPr/>
    </dgm:pt>
    <dgm:pt modelId="{E57B1DF1-FF32-4135-AD2D-884BD4E5337F}" type="pres">
      <dgm:prSet presAssocID="{CECAC3B0-2897-4E00-8866-B2F04ED15ED6}" presName="dummy" presStyleCnt="0"/>
      <dgm:spPr/>
    </dgm:pt>
    <dgm:pt modelId="{64C049BF-8793-4C96-946B-D2E044C3B3EC}" type="pres">
      <dgm:prSet presAssocID="{D492D2F9-5E5D-4B4E-9808-A2684BFDE7FE}" presName="sibTrans" presStyleLbl="sibTrans2D1" presStyleIdx="4" presStyleCnt="5"/>
      <dgm:spPr/>
    </dgm:pt>
  </dgm:ptLst>
  <dgm:cxnLst>
    <dgm:cxn modelId="{DB260802-E739-427C-A8DD-C253A2C435E1}" srcId="{F58074C2-62CA-4AAD-83F9-86A9EA52414A}" destId="{4F16530B-AE19-40D4-8651-3CEB582961C1}" srcOrd="3" destOrd="0" parTransId="{13E6C4FE-AF9F-420F-A47E-AECD94AAA1B5}" sibTransId="{A3B257E1-8764-46A8-B6FE-05E620A063F0}"/>
    <dgm:cxn modelId="{29832E15-37C6-44A3-801A-A8FE754AE2DC}" type="presOf" srcId="{FC647F25-4DEC-4063-BBDD-F93B2C5E6756}" destId="{3B928E15-D8E7-42E9-A60B-0CC85A72D2A0}" srcOrd="0" destOrd="0" presId="urn:microsoft.com/office/officeart/2005/8/layout/radial6"/>
    <dgm:cxn modelId="{670EDE2B-61F0-4BAF-9B7C-4A92CDE1012C}" type="presOf" srcId="{D492D2F9-5E5D-4B4E-9808-A2684BFDE7FE}" destId="{64C049BF-8793-4C96-946B-D2E044C3B3EC}" srcOrd="0" destOrd="0" presId="urn:microsoft.com/office/officeart/2005/8/layout/radial6"/>
    <dgm:cxn modelId="{9F2B6E35-0DC5-44B3-A04E-3980A64C81AC}" srcId="{F58074C2-62CA-4AAD-83F9-86A9EA52414A}" destId="{82992329-2141-41AE-8498-398419F9D342}" srcOrd="0" destOrd="0" parTransId="{E81300EC-0913-435C-965C-A88DA29AAB91}" sibTransId="{28E59B27-8808-4C52-B10D-E7ADC0DB3DF9}"/>
    <dgm:cxn modelId="{9B546C61-A24F-4A9B-AE7B-C9EBCB976CCF}" srcId="{F58074C2-62CA-4AAD-83F9-86A9EA52414A}" destId="{CECAC3B0-2897-4E00-8866-B2F04ED15ED6}" srcOrd="4" destOrd="0" parTransId="{006700E6-F9BD-47E4-9B18-99EC57C6BF18}" sibTransId="{D492D2F9-5E5D-4B4E-9808-A2684BFDE7FE}"/>
    <dgm:cxn modelId="{3483F096-B4B7-45D9-8948-50950B9FE6AE}" srcId="{F58074C2-62CA-4AAD-83F9-86A9EA52414A}" destId="{FC647F25-4DEC-4063-BBDD-F93B2C5E6756}" srcOrd="1" destOrd="0" parTransId="{563D9B7B-235D-4E46-AC66-2AA43E9B3579}" sibTransId="{22BFA187-88E4-4EBC-A0B9-A88562F9E4C1}"/>
    <dgm:cxn modelId="{2055BE98-7A25-47F2-BFBA-819330F77FD3}" type="presOf" srcId="{A9F48CA0-B85B-4458-AC23-3F6299AE7CF2}" destId="{66A0FC8D-8F4A-4252-8339-DDE4D00F23A6}" srcOrd="0" destOrd="0" presId="urn:microsoft.com/office/officeart/2005/8/layout/radial6"/>
    <dgm:cxn modelId="{69B7599D-94B9-45C2-8B99-728F76FA9784}" type="presOf" srcId="{ADFE6FFF-2D74-44C2-B492-ED92605EC5A7}" destId="{AFB26235-80DB-42D4-B305-BE62CA5BAE5E}" srcOrd="0" destOrd="0" presId="urn:microsoft.com/office/officeart/2005/8/layout/radial6"/>
    <dgm:cxn modelId="{B43EB7A6-B5C1-4093-97A8-873C569FA81C}" type="presOf" srcId="{A3B257E1-8764-46A8-B6FE-05E620A063F0}" destId="{A5345401-6495-42F6-8DDA-5E4F4E0803A4}" srcOrd="0" destOrd="0" presId="urn:microsoft.com/office/officeart/2005/8/layout/radial6"/>
    <dgm:cxn modelId="{9E7917B4-7B4E-45B9-ADC4-A97C58627311}" type="presOf" srcId="{CECAC3B0-2897-4E00-8866-B2F04ED15ED6}" destId="{1C5F0BE5-4A56-4E0A-A2D3-5C66DB345376}" srcOrd="0" destOrd="0" presId="urn:microsoft.com/office/officeart/2005/8/layout/radial6"/>
    <dgm:cxn modelId="{C51DD7C7-A224-4220-B433-B231C68CDDC9}" type="presOf" srcId="{4F16530B-AE19-40D4-8651-3CEB582961C1}" destId="{7105C1B4-C067-46B2-A450-D96C9CFBF92D}" srcOrd="0" destOrd="0" presId="urn:microsoft.com/office/officeart/2005/8/layout/radial6"/>
    <dgm:cxn modelId="{63A03DCA-676D-4BDA-A7B7-80A0CF9F8F43}" type="presOf" srcId="{82992329-2141-41AE-8498-398419F9D342}" destId="{018927C1-C335-4806-9045-54267F8A8619}" srcOrd="0" destOrd="0" presId="urn:microsoft.com/office/officeart/2005/8/layout/radial6"/>
    <dgm:cxn modelId="{8BD517CD-AF86-4180-A431-446C5A269858}" type="presOf" srcId="{9C5D00A8-4F96-44F5-8778-54093F0D050A}" destId="{A28F916C-B8FA-4FB2-92D2-25929C087CE7}" srcOrd="0" destOrd="0" presId="urn:microsoft.com/office/officeart/2005/8/layout/radial6"/>
    <dgm:cxn modelId="{66596FD2-684A-4DAF-8AAA-8FC67E418935}" type="presOf" srcId="{28E59B27-8808-4C52-B10D-E7ADC0DB3DF9}" destId="{B1965225-603E-420B-A8E2-C0193249D903}" srcOrd="0" destOrd="0" presId="urn:microsoft.com/office/officeart/2005/8/layout/radial6"/>
    <dgm:cxn modelId="{64C68BE1-6EC5-4044-90A5-E6B27579304F}" type="presOf" srcId="{22BFA187-88E4-4EBC-A0B9-A88562F9E4C1}" destId="{13FBEC2D-7DAF-45AA-8A2F-0E5DA6BA4EA6}" srcOrd="0" destOrd="0" presId="urn:microsoft.com/office/officeart/2005/8/layout/radial6"/>
    <dgm:cxn modelId="{6D5838E4-CA40-4AC8-9654-0651DC5397FB}" srcId="{F58074C2-62CA-4AAD-83F9-86A9EA52414A}" destId="{ADFE6FFF-2D74-44C2-B492-ED92605EC5A7}" srcOrd="2" destOrd="0" parTransId="{CBB71E3E-4DF6-458D-88C3-25896F11EB85}" sibTransId="{9C5D00A8-4F96-44F5-8778-54093F0D050A}"/>
    <dgm:cxn modelId="{E98F13FA-F723-4894-85E2-4F0C4C71CA7E}" srcId="{A9F48CA0-B85B-4458-AC23-3F6299AE7CF2}" destId="{F58074C2-62CA-4AAD-83F9-86A9EA52414A}" srcOrd="0" destOrd="0" parTransId="{E31E9712-B288-41EB-93BE-1F25BD8AADD3}" sibTransId="{A45342B1-59A4-4DDF-BE5E-FE6E305D033B}"/>
    <dgm:cxn modelId="{119FCCFD-CCBD-4F60-B178-19C62E6E49DD}" type="presOf" srcId="{F58074C2-62CA-4AAD-83F9-86A9EA52414A}" destId="{8BAD230C-2544-4F52-A3F4-F8C243D7EF47}" srcOrd="0" destOrd="0" presId="urn:microsoft.com/office/officeart/2005/8/layout/radial6"/>
    <dgm:cxn modelId="{1AFCF558-6569-4BFF-9B64-41E7777605B6}" type="presParOf" srcId="{66A0FC8D-8F4A-4252-8339-DDE4D00F23A6}" destId="{8BAD230C-2544-4F52-A3F4-F8C243D7EF47}" srcOrd="0" destOrd="0" presId="urn:microsoft.com/office/officeart/2005/8/layout/radial6"/>
    <dgm:cxn modelId="{4AD31D03-05DA-40B2-99C2-936F7274B95F}" type="presParOf" srcId="{66A0FC8D-8F4A-4252-8339-DDE4D00F23A6}" destId="{018927C1-C335-4806-9045-54267F8A8619}" srcOrd="1" destOrd="0" presId="urn:microsoft.com/office/officeart/2005/8/layout/radial6"/>
    <dgm:cxn modelId="{9DB33DDF-D916-4641-B9A7-7D6289313B56}" type="presParOf" srcId="{66A0FC8D-8F4A-4252-8339-DDE4D00F23A6}" destId="{C0EB292F-DBF7-496C-ADBA-DDB57F731C0E}" srcOrd="2" destOrd="0" presId="urn:microsoft.com/office/officeart/2005/8/layout/radial6"/>
    <dgm:cxn modelId="{BD9CB8D4-56AE-4F01-BD31-A555F0388FFB}" type="presParOf" srcId="{66A0FC8D-8F4A-4252-8339-DDE4D00F23A6}" destId="{B1965225-603E-420B-A8E2-C0193249D903}" srcOrd="3" destOrd="0" presId="urn:microsoft.com/office/officeart/2005/8/layout/radial6"/>
    <dgm:cxn modelId="{914302BE-EEA0-4314-A7BF-57225FDA81F0}" type="presParOf" srcId="{66A0FC8D-8F4A-4252-8339-DDE4D00F23A6}" destId="{3B928E15-D8E7-42E9-A60B-0CC85A72D2A0}" srcOrd="4" destOrd="0" presId="urn:microsoft.com/office/officeart/2005/8/layout/radial6"/>
    <dgm:cxn modelId="{03133E0F-D9FF-47C8-82A4-5D304955AE7C}" type="presParOf" srcId="{66A0FC8D-8F4A-4252-8339-DDE4D00F23A6}" destId="{1B290568-E1F7-48FF-AE59-0F78238297A4}" srcOrd="5" destOrd="0" presId="urn:microsoft.com/office/officeart/2005/8/layout/radial6"/>
    <dgm:cxn modelId="{19938A32-0FC0-4AD0-843F-1D440B22911B}" type="presParOf" srcId="{66A0FC8D-8F4A-4252-8339-DDE4D00F23A6}" destId="{13FBEC2D-7DAF-45AA-8A2F-0E5DA6BA4EA6}" srcOrd="6" destOrd="0" presId="urn:microsoft.com/office/officeart/2005/8/layout/radial6"/>
    <dgm:cxn modelId="{5643C51E-3AC7-47A9-9F3B-818265F18143}" type="presParOf" srcId="{66A0FC8D-8F4A-4252-8339-DDE4D00F23A6}" destId="{AFB26235-80DB-42D4-B305-BE62CA5BAE5E}" srcOrd="7" destOrd="0" presId="urn:microsoft.com/office/officeart/2005/8/layout/radial6"/>
    <dgm:cxn modelId="{887CC11F-AB37-45EA-B32E-D257381A3F40}" type="presParOf" srcId="{66A0FC8D-8F4A-4252-8339-DDE4D00F23A6}" destId="{50D31D37-E55C-454A-8872-8F811D1A439E}" srcOrd="8" destOrd="0" presId="urn:microsoft.com/office/officeart/2005/8/layout/radial6"/>
    <dgm:cxn modelId="{1D7F3B7C-BD21-4E57-A748-8B2070A8EBE9}" type="presParOf" srcId="{66A0FC8D-8F4A-4252-8339-DDE4D00F23A6}" destId="{A28F916C-B8FA-4FB2-92D2-25929C087CE7}" srcOrd="9" destOrd="0" presId="urn:microsoft.com/office/officeart/2005/8/layout/radial6"/>
    <dgm:cxn modelId="{2C2B3B50-78CB-42B3-BC52-E9F6DE677E12}" type="presParOf" srcId="{66A0FC8D-8F4A-4252-8339-DDE4D00F23A6}" destId="{7105C1B4-C067-46B2-A450-D96C9CFBF92D}" srcOrd="10" destOrd="0" presId="urn:microsoft.com/office/officeart/2005/8/layout/radial6"/>
    <dgm:cxn modelId="{8C1BECEC-AE79-460B-9258-F90376AC9618}" type="presParOf" srcId="{66A0FC8D-8F4A-4252-8339-DDE4D00F23A6}" destId="{D7FC59A3-B056-4C76-8639-70CF3D8F4C95}" srcOrd="11" destOrd="0" presId="urn:microsoft.com/office/officeart/2005/8/layout/radial6"/>
    <dgm:cxn modelId="{840D0007-BB08-4179-ADF6-275C6962256B}" type="presParOf" srcId="{66A0FC8D-8F4A-4252-8339-DDE4D00F23A6}" destId="{A5345401-6495-42F6-8DDA-5E4F4E0803A4}" srcOrd="12" destOrd="0" presId="urn:microsoft.com/office/officeart/2005/8/layout/radial6"/>
    <dgm:cxn modelId="{F37BC6C5-1C13-413D-8EB5-B1508A30332F}" type="presParOf" srcId="{66A0FC8D-8F4A-4252-8339-DDE4D00F23A6}" destId="{1C5F0BE5-4A56-4E0A-A2D3-5C66DB345376}" srcOrd="13" destOrd="0" presId="urn:microsoft.com/office/officeart/2005/8/layout/radial6"/>
    <dgm:cxn modelId="{57590B31-2577-486D-8EA1-F10724C4CDB0}" type="presParOf" srcId="{66A0FC8D-8F4A-4252-8339-DDE4D00F23A6}" destId="{E57B1DF1-FF32-4135-AD2D-884BD4E5337F}" srcOrd="14" destOrd="0" presId="urn:microsoft.com/office/officeart/2005/8/layout/radial6"/>
    <dgm:cxn modelId="{112754F0-8531-4E88-A1CE-C6B00E8AA515}" type="presParOf" srcId="{66A0FC8D-8F4A-4252-8339-DDE4D00F23A6}" destId="{64C049BF-8793-4C96-946B-D2E044C3B3E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049BF-8793-4C96-946B-D2E044C3B3EC}">
      <dsp:nvSpPr>
        <dsp:cNvPr id="0" name=""/>
        <dsp:cNvSpPr/>
      </dsp:nvSpPr>
      <dsp:spPr>
        <a:xfrm>
          <a:off x="494921" y="536171"/>
          <a:ext cx="3582156" cy="3582156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345401-6495-42F6-8DDA-5E4F4E0803A4}">
      <dsp:nvSpPr>
        <dsp:cNvPr id="0" name=""/>
        <dsp:cNvSpPr/>
      </dsp:nvSpPr>
      <dsp:spPr>
        <a:xfrm>
          <a:off x="494921" y="536171"/>
          <a:ext cx="3582156" cy="3582156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8F916C-B8FA-4FB2-92D2-25929C087CE7}">
      <dsp:nvSpPr>
        <dsp:cNvPr id="0" name=""/>
        <dsp:cNvSpPr/>
      </dsp:nvSpPr>
      <dsp:spPr>
        <a:xfrm>
          <a:off x="494921" y="536171"/>
          <a:ext cx="3582156" cy="3582156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FBEC2D-7DAF-45AA-8A2F-0E5DA6BA4EA6}">
      <dsp:nvSpPr>
        <dsp:cNvPr id="0" name=""/>
        <dsp:cNvSpPr/>
      </dsp:nvSpPr>
      <dsp:spPr>
        <a:xfrm>
          <a:off x="494921" y="536171"/>
          <a:ext cx="3582156" cy="3582156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965225-603E-420B-A8E2-C0193249D903}">
      <dsp:nvSpPr>
        <dsp:cNvPr id="0" name=""/>
        <dsp:cNvSpPr/>
      </dsp:nvSpPr>
      <dsp:spPr>
        <a:xfrm>
          <a:off x="494921" y="536171"/>
          <a:ext cx="3582156" cy="3582156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AD230C-2544-4F52-A3F4-F8C243D7EF47}">
      <dsp:nvSpPr>
        <dsp:cNvPr id="0" name=""/>
        <dsp:cNvSpPr/>
      </dsp:nvSpPr>
      <dsp:spPr>
        <a:xfrm>
          <a:off x="1462236" y="1503485"/>
          <a:ext cx="1647527" cy="16475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rtlCol="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3500" kern="1200"/>
            <a:t>Virus</a:t>
          </a:r>
        </a:p>
      </dsp:txBody>
      <dsp:txXfrm>
        <a:off x="1703511" y="1744760"/>
        <a:ext cx="1164977" cy="1164977"/>
      </dsp:txXfrm>
    </dsp:sp>
    <dsp:sp modelId="{018927C1-C335-4806-9045-54267F8A8619}">
      <dsp:nvSpPr>
        <dsp:cNvPr id="0" name=""/>
        <dsp:cNvSpPr/>
      </dsp:nvSpPr>
      <dsp:spPr>
        <a:xfrm>
          <a:off x="1709365" y="1054"/>
          <a:ext cx="1153269" cy="11532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200" kern="1200">
              <a:latin typeface="Arial" panose="020B0604020202020204" pitchFamily="34" charset="0"/>
              <a:cs typeface="Arial" panose="020B0604020202020204" pitchFamily="34" charset="0"/>
            </a:rPr>
            <a:t>Hackerství</a:t>
          </a:r>
        </a:p>
      </dsp:txBody>
      <dsp:txXfrm>
        <a:off x="1878257" y="169946"/>
        <a:ext cx="815485" cy="815485"/>
      </dsp:txXfrm>
    </dsp:sp>
    <dsp:sp modelId="{3B928E15-D8E7-42E9-A60B-0CC85A72D2A0}">
      <dsp:nvSpPr>
        <dsp:cNvPr id="0" name=""/>
        <dsp:cNvSpPr/>
      </dsp:nvSpPr>
      <dsp:spPr>
        <a:xfrm>
          <a:off x="3373296" y="1209971"/>
          <a:ext cx="1153269" cy="11532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600" kern="1200">
              <a:latin typeface="Arial" panose="020B0604020202020204" pitchFamily="34" charset="0"/>
              <a:cs typeface="Arial" panose="020B0604020202020204" pitchFamily="34" charset="0"/>
            </a:rPr>
            <a:t>Trojské koně</a:t>
          </a:r>
        </a:p>
      </dsp:txBody>
      <dsp:txXfrm>
        <a:off x="3542188" y="1378863"/>
        <a:ext cx="815485" cy="815485"/>
      </dsp:txXfrm>
    </dsp:sp>
    <dsp:sp modelId="{AFB26235-80DB-42D4-B305-BE62CA5BAE5E}">
      <dsp:nvSpPr>
        <dsp:cNvPr id="0" name=""/>
        <dsp:cNvSpPr/>
      </dsp:nvSpPr>
      <dsp:spPr>
        <a:xfrm>
          <a:off x="2737731" y="3166039"/>
          <a:ext cx="1153269" cy="11532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2300" kern="1200"/>
            <a:t>Červy</a:t>
          </a:r>
        </a:p>
      </dsp:txBody>
      <dsp:txXfrm>
        <a:off x="2906623" y="3334931"/>
        <a:ext cx="815485" cy="815485"/>
      </dsp:txXfrm>
    </dsp:sp>
    <dsp:sp modelId="{7105C1B4-C067-46B2-A450-D96C9CFBF92D}">
      <dsp:nvSpPr>
        <dsp:cNvPr id="0" name=""/>
        <dsp:cNvSpPr/>
      </dsp:nvSpPr>
      <dsp:spPr>
        <a:xfrm>
          <a:off x="680999" y="3166039"/>
          <a:ext cx="1153269" cy="11532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1600" kern="1200">
              <a:latin typeface="Arial" panose="020B0604020202020204" pitchFamily="34" charset="0"/>
              <a:cs typeface="Arial" panose="020B0604020202020204" pitchFamily="34" charset="0"/>
            </a:rPr>
            <a:t>Sparing</a:t>
          </a:r>
        </a:p>
      </dsp:txBody>
      <dsp:txXfrm>
        <a:off x="849891" y="3334931"/>
        <a:ext cx="815485" cy="815485"/>
      </dsp:txXfrm>
    </dsp:sp>
    <dsp:sp modelId="{1C5F0BE5-4A56-4E0A-A2D3-5C66DB345376}">
      <dsp:nvSpPr>
        <dsp:cNvPr id="0" name=""/>
        <dsp:cNvSpPr/>
      </dsp:nvSpPr>
      <dsp:spPr>
        <a:xfrm>
          <a:off x="45434" y="1209971"/>
          <a:ext cx="1153269" cy="115326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" sz="2300" kern="1200">
              <a:latin typeface="Arial" panose="020B0604020202020204" pitchFamily="34" charset="0"/>
              <a:cs typeface="Arial" panose="020B0604020202020204" pitchFamily="34" charset="0"/>
            </a:rPr>
            <a:t>Viry</a:t>
          </a:r>
        </a:p>
      </dsp:txBody>
      <dsp:txXfrm>
        <a:off x="214326" y="1378863"/>
        <a:ext cx="815485" cy="815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2DAD28-8B07-4277-B0B0-8B8C2435FE1C}" type="datetime1">
              <a:rPr lang="cs-CZ" smtClean="0"/>
              <a:t>29.03.2019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F937BA-C07C-4A24-8AB2-6A5140C3B2E3}" type="datetime1">
              <a:rPr lang="cs-CZ" smtClean="0"/>
              <a:t>29.03.2019</a:t>
            </a:fld>
            <a:endParaRPr lang="cs-CZ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Počítačové viry se nejsnáze šíří prostřednictvím rychlých zpráv nebo příloh e-mailových zpráv. Proto nikdy neotevírejte přílohu e-mailu, pokud nevíte, kdo vám zprávu odeslal, nebo pokud přílohu e-mailu nečekáte. Počítačové viry mohou být maskovány jako přílohy obsahující vtipné obrázky, pohlednice nebo zvukové soubory či soubory videa. Počítačové viry se také šíří při stahování z Internetu. Počítačové viry se mohou skrývat v nelegálním softwaru či v jiných souborech nebo programech, které stáhnete. 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68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Bootovací</a:t>
            </a:r>
            <a:r>
              <a:rPr lang="cs-CZ" dirty="0"/>
              <a:t> virus, který se šířil po disketách, měl původně zabránit nelegální distribuci lékařského softwaru, který bratři </a:t>
            </a:r>
            <a:r>
              <a:rPr lang="cs-CZ" dirty="0" err="1"/>
              <a:t>Alviové</a:t>
            </a:r>
            <a:r>
              <a:rPr lang="cs-CZ" dirty="0"/>
              <a:t> naprogramovali. Škodlivý kód zpomaloval čtení disket, ale pevné disky nenapadal.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3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77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60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80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23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07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33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03139-DCBC-4883-AAE9-BDE245309E4B}" type="datetime1">
              <a:rPr lang="cs-CZ" smtClean="0"/>
              <a:t>29.03.2019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45E86E-CC38-48B5-A690-5FE740B3F643}" type="datetime1">
              <a:rPr lang="cs-CZ" smtClean="0"/>
              <a:t>29.03.2019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C284D-3A35-4501-B98B-96236EC8314A}" type="datetime1">
              <a:rPr lang="cs-CZ" smtClean="0"/>
              <a:t>29.03.2019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E3FB33-2DCD-403A-A5C0-2927DA4CF42A}" type="datetime1">
              <a:rPr lang="cs-CZ" smtClean="0"/>
              <a:t>29.03.2019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BEC56A-9942-4613-B404-A23A73AE34AC}" type="datetime1">
              <a:rPr lang="cs-CZ" smtClean="0"/>
              <a:t>29.03.2019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8F9D43-02A9-4940-98AF-EDF75F778182}" type="datetime1">
              <a:rPr lang="cs-CZ" smtClean="0"/>
              <a:t>29.03.2019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61BE3-FF92-485C-861C-2F85FDC2BAD4}" type="datetime1">
              <a:rPr lang="cs-CZ" smtClean="0"/>
              <a:t>29.03.2019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A2FA97-1A26-4232-AC87-460DB7793601}" type="datetime1">
              <a:rPr lang="cs-CZ" smtClean="0"/>
              <a:t>29.03.2019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7C79C-4855-4894-9D74-D821610C867F}" type="datetime1">
              <a:rPr lang="cs-CZ" smtClean="0"/>
              <a:t>29.03.2019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/>
              <a:t>Kliknutím lze upravit styl.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/>
              <a:t>Kliknutím můžete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A69E518A-DC70-4A29-8645-247E35885A85}" type="datetime1">
              <a:rPr lang="cs-CZ" smtClean="0"/>
              <a:t>29.03.2019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/>
              <a:t>Počítačové Viry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/>
              <a:t>Radka Pašková</a:t>
            </a:r>
          </a:p>
          <a:p>
            <a:pPr rtl="0"/>
            <a:r>
              <a:rPr lang="cs-CZ"/>
              <a:t>9. třída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O co jde?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počítačový virus -&gt; malý softwarový program, který se šíří z jednoho počítače do druhého a překáží provozu počítače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virus může poškodit nebo odstranit data v počítači, pomocí e-mailového programu se rozšířit do dalších počítačů, nebo dokonce odstranit celý obsah pevného disku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Nejznámější PC viry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E471A2-D525-42D8-A30F-791C7844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269" y="1842052"/>
            <a:ext cx="7835347" cy="4348163"/>
          </a:xfrm>
        </p:spPr>
        <p:txBody>
          <a:bodyPr>
            <a:normAutofit/>
          </a:bodyPr>
          <a:lstStyle/>
          <a:p>
            <a:pPr fontAlgn="base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1. Virus Brain (1986)              6.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Chernobyl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(1998)</a:t>
            </a:r>
          </a:p>
          <a:p>
            <a:pPr fontAlgn="base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2. Virus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(1987)          7. Melissa (1999)</a:t>
            </a:r>
          </a:p>
          <a:p>
            <a:pPr fontAlgn="base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3. Trojan AIDS (1990)          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8. I Love You (2000)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(1994)                  9.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Stuxnet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(2010)</a:t>
            </a:r>
          </a:p>
          <a:p>
            <a:pPr fontAlgn="base"/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(1995)                 10.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WannaCry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(2017)</a:t>
            </a:r>
          </a:p>
          <a:p>
            <a:pPr fontAlgn="base"/>
            <a:endParaRPr lang="cs-CZ"/>
          </a:p>
          <a:p>
            <a:pPr marL="0" indent="0" fontAlgn="base">
              <a:buNone/>
            </a:pPr>
            <a:br>
              <a:rPr lang="cs-CZ"/>
            </a:br>
            <a:br>
              <a:rPr lang="cs-CZ"/>
            </a:br>
            <a:br>
              <a:rPr lang="cs-CZ"/>
            </a:b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Příznaky přítomnosti počítačového viru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V počítači dojde k chybě a poté se počítač každých pár minut restartuje</a:t>
            </a:r>
          </a:p>
          <a:p>
            <a:r>
              <a:rPr lang="cs-CZ" dirty="0">
                <a:latin typeface="Arial"/>
                <a:cs typeface="Arial"/>
              </a:rPr>
              <a:t> Počítač nepracuje obvyklým způsobem 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/>
                <a:cs typeface="Arial"/>
              </a:rPr>
              <a:t>· Do počítače nelze nainstalovat antivirový program nebo nelze tento program spustit. 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/>
                <a:cs typeface="Arial"/>
              </a:rPr>
              <a:t> Na ploše počítače se zobrazí nové ikony, které jste tam neumístili nebo které se nevztahují k žádným nedávno instalovaným programům</a:t>
            </a:r>
          </a:p>
          <a:p>
            <a:r>
              <a:rPr lang="cs-CZ" dirty="0">
                <a:latin typeface="Arial"/>
                <a:cs typeface="Arial"/>
              </a:rPr>
              <a:t>  Z počítače zmizí program, který jste ale záměrně neodstranili. 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E4EBE7-1FB2-483C-8D79-34EE02C1AA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Počítač pracuje pomaleji než obvykle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Počítač přestane reagovat nebo často dochází k jeho zablokování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Aplikace v počítači nefungují správně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Disky nebo diskové jednotky nejsou k dispozici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Nelze správně vytisknout různé položky 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Zobrazují se neobvyklé chybové zprávy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Zobrazují se zdeformované nabídky a dialogová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Z reproduktorů zní neočekávaně neznámé zvuky nebo hudba. </a:t>
            </a:r>
          </a:p>
        </p:txBody>
      </p:sp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Infiltrace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cs-CZ"/>
              <a:t>počítačovou infiltrací nazveme:</a:t>
            </a:r>
          </a:p>
          <a:p>
            <a:r>
              <a:rPr lang="cs-CZ"/>
              <a:t> jakýkoliv neoprávněný vstup do počítačového systému, a tím i do jeho souborů, programů atd.</a:t>
            </a:r>
          </a:p>
        </p:txBody>
      </p:sp>
      <p:graphicFrame>
        <p:nvGraphicFramePr>
          <p:cNvPr id="5" name="Zástupný symbol pro obsah 4" descr="Sbíhající se paprskový diagram, který znázorňuje tři kroky směřující k hlavnímu cíli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6512444"/>
              </p:ext>
            </p:extLst>
          </p:nvPr>
        </p:nvGraphicFramePr>
        <p:xfrm>
          <a:off x="63246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97787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Rozdělení virů 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cs-CZ"/>
              <a:t>Klasifikace podle způsobu umístění do paměti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rezidentní viry – umístěn natrvalo v paměti, při prvním spuštění infikovaného souboru nebo při jeho zavedení z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boot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sektoru se stává rezidentní a provádí svou škodlivou činnost 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nerezidentní viry – nejsou umístěny v trvale paměti, stačí , když jsou aktivovány společně s hostitelským programem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r>
              <a:rPr lang="cs-CZ"/>
              <a:t>Klasifikace podle napadených oblastí </a:t>
            </a:r>
          </a:p>
        </p:txBody>
      </p:sp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bootové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viry - jsou to viry, které infikují proveditelný kód nacházející se v určitých systémových oblastech disku 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souborové viry – jde o viry, které napadají soubory</a:t>
            </a:r>
          </a:p>
        </p:txBody>
      </p:sp>
    </p:spTree>
    <p:extLst>
      <p:ext uri="{BB962C8B-B14F-4D97-AF65-F5344CB8AC3E}">
        <p14:creationId xmlns:p14="http://schemas.microsoft.com/office/powerpoint/2010/main" val="14286070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Typy virů a jak se chránit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7979330" y="1943700"/>
            <a:ext cx="4278805" cy="52973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>
                <a:latin typeface="Arial"/>
                <a:cs typeface="Arial"/>
              </a:rPr>
              <a:t>Trojské koně</a:t>
            </a:r>
          </a:p>
          <a:p>
            <a:r>
              <a:rPr lang="cs-CZ" sz="1800" dirty="0" err="1">
                <a:latin typeface="Arial"/>
                <a:cs typeface="Arial"/>
              </a:rPr>
              <a:t>Worms</a:t>
            </a:r>
            <a:r>
              <a:rPr lang="cs-CZ" sz="1800" dirty="0">
                <a:latin typeface="Arial"/>
                <a:cs typeface="Arial"/>
              </a:rPr>
              <a:t> (Červi)</a:t>
            </a:r>
          </a:p>
          <a:p>
            <a:r>
              <a:rPr lang="cs-CZ" sz="1800" dirty="0" err="1">
                <a:latin typeface="Arial"/>
                <a:cs typeface="Arial"/>
              </a:rPr>
              <a:t>Logic</a:t>
            </a:r>
            <a:r>
              <a:rPr lang="cs-CZ" sz="1800" dirty="0">
                <a:latin typeface="Arial"/>
                <a:cs typeface="Arial"/>
              </a:rPr>
              <a:t> bomb</a:t>
            </a:r>
          </a:p>
          <a:p>
            <a:r>
              <a:rPr lang="cs-CZ" sz="1800" dirty="0">
                <a:latin typeface="Arial"/>
                <a:cs typeface="Arial"/>
              </a:rPr>
              <a:t>Souborové viry</a:t>
            </a:r>
          </a:p>
          <a:p>
            <a:r>
              <a:rPr lang="cs-CZ" sz="1800" dirty="0" err="1">
                <a:latin typeface="Arial"/>
                <a:cs typeface="Arial"/>
              </a:rPr>
              <a:t>Stealth</a:t>
            </a:r>
            <a:r>
              <a:rPr lang="cs-CZ" sz="1800" dirty="0">
                <a:latin typeface="Arial"/>
                <a:cs typeface="Arial"/>
              </a:rPr>
              <a:t> viry</a:t>
            </a:r>
          </a:p>
          <a:p>
            <a:r>
              <a:rPr lang="cs-CZ" sz="1800" dirty="0">
                <a:latin typeface="Arial"/>
                <a:cs typeface="Arial"/>
              </a:rPr>
              <a:t>Polymorfní viry</a:t>
            </a:r>
          </a:p>
          <a:p>
            <a:r>
              <a:rPr lang="cs-CZ" sz="1800" dirty="0">
                <a:latin typeface="Arial"/>
                <a:cs typeface="Arial"/>
              </a:rPr>
              <a:t>Rezidentní viry</a:t>
            </a:r>
          </a:p>
          <a:p>
            <a:r>
              <a:rPr lang="cs-CZ" sz="1800" dirty="0">
                <a:latin typeface="Arial"/>
                <a:cs typeface="Arial"/>
              </a:rPr>
              <a:t>Přepisující viry</a:t>
            </a:r>
          </a:p>
          <a:p>
            <a:r>
              <a:rPr lang="cs-CZ" sz="1800" dirty="0">
                <a:latin typeface="Arial"/>
                <a:cs typeface="Arial"/>
              </a:rPr>
              <a:t>Vir </a:t>
            </a:r>
            <a:r>
              <a:rPr lang="cs-CZ" sz="1800" dirty="0" err="1">
                <a:latin typeface="Arial"/>
                <a:cs typeface="Arial"/>
              </a:rPr>
              <a:t>příme</a:t>
            </a:r>
            <a:r>
              <a:rPr lang="cs-CZ" sz="1800" dirty="0">
                <a:latin typeface="Arial"/>
                <a:cs typeface="Arial"/>
              </a:rPr>
              <a:t> akce</a:t>
            </a:r>
          </a:p>
          <a:p>
            <a:r>
              <a:rPr lang="cs-CZ" sz="1800" dirty="0">
                <a:latin typeface="Arial"/>
                <a:cs typeface="Arial"/>
              </a:rPr>
              <a:t>Doprovodný vir</a:t>
            </a:r>
          </a:p>
          <a:p>
            <a:r>
              <a:rPr lang="cs-CZ" sz="1800" dirty="0">
                <a:latin typeface="Arial"/>
                <a:cs typeface="Arial"/>
              </a:rPr>
              <a:t>Multipartitní viry</a:t>
            </a:r>
          </a:p>
          <a:p>
            <a:pPr rtl="0"/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E77C93D-27E3-45B7-ACF9-2FD5DB876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5060" y="1383600"/>
            <a:ext cx="5064279" cy="3473972"/>
          </a:xfrm>
          <a:prstGeom prst="ellipse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Virus I LOVE YOU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AAFDCBF-FD69-49F0-B054-8C9F889F38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štěnice lásky - tak překřtili odborníci a novináři agresivního červa I love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, který před 19 lety, 4. května 2000, zaútočil na 45 miliónů počítačů vybavených schránkou Microsoft Outlook.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na jednoduchý trik se vzkazem ILOVEYOU naletěli mimo jiné i v Pentagonu, CIA, BBC, zkolabovala rovněž síť vojenských jednotek KFOR a britské Dolní sněmovny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škody na ušlých ziscích byly vyčísleny až na deset miliard dolarů.</a:t>
            </a:r>
            <a:endParaRPr 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zakódovaný vzkaz „nenávidím školu“, který virus obsahoval, zaplavil svět</a:t>
            </a:r>
          </a:p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 virus byl rozšířen e-mailem, který nesl přílohu s názvem I Love </a:t>
            </a:r>
            <a:r>
              <a:rPr lang="cs-CZ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34DF10-CDF0-4830-8719-2A1067BF14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cs-CZ" sz="1600" dirty="0">
                <a:latin typeface="Arial"/>
                <a:cs typeface="Arial"/>
              </a:rPr>
              <a:t>Ve snaze najít původce viru vystopovali experti </a:t>
            </a:r>
            <a:r>
              <a:rPr lang="cs-CZ" sz="1600" dirty="0" err="1">
                <a:latin typeface="Arial"/>
                <a:cs typeface="Arial"/>
              </a:rPr>
              <a:t>Onela</a:t>
            </a:r>
            <a:r>
              <a:rPr lang="cs-CZ" sz="1600" dirty="0">
                <a:latin typeface="Arial"/>
                <a:cs typeface="Arial"/>
              </a:rPr>
              <a:t> de </a:t>
            </a:r>
            <a:r>
              <a:rPr lang="cs-CZ" sz="1600" dirty="0" err="1">
                <a:latin typeface="Arial"/>
                <a:cs typeface="Arial"/>
              </a:rPr>
              <a:t>Guzmána</a:t>
            </a:r>
            <a:r>
              <a:rPr lang="cs-CZ" sz="1600" dirty="0">
                <a:latin typeface="Arial"/>
                <a:cs typeface="Arial"/>
              </a:rPr>
              <a:t>, čtyřiadvacetiletého studenta z filipínské Manily</a:t>
            </a:r>
          </a:p>
          <a:p>
            <a:r>
              <a:rPr lang="cs-CZ" sz="1600" dirty="0">
                <a:latin typeface="Arial"/>
                <a:cs typeface="Arial"/>
              </a:rPr>
              <a:t> </a:t>
            </a:r>
            <a:r>
              <a:rPr lang="cs-CZ" sz="1600" dirty="0" err="1">
                <a:latin typeface="Arial"/>
                <a:cs typeface="Arial"/>
              </a:rPr>
              <a:t>Guzmán</a:t>
            </a:r>
            <a:r>
              <a:rPr lang="cs-CZ" sz="1600" dirty="0">
                <a:latin typeface="Arial"/>
                <a:cs typeface="Arial"/>
              </a:rPr>
              <a:t> sice připustil, že mohl nechtěně virus vypustit, k autorství červa se ale nepřiznal a nedokonalý zákon o počítačovém pirátství jej neumožnil dále stíhat.</a:t>
            </a:r>
          </a:p>
          <a:p>
            <a:r>
              <a:rPr lang="cs-CZ" sz="1600" dirty="0">
                <a:latin typeface="Arial"/>
                <a:cs typeface="Arial"/>
              </a:rPr>
              <a:t>příjemci, zvědavému, kdo se do něj zamiloval, pak program spuštěný otevřením přílohy načetl z adresáře e-mailové adresy a na ně pak „milostný vzkaz“ poslal dál</a:t>
            </a:r>
          </a:p>
          <a:p>
            <a:r>
              <a:rPr lang="cs-CZ" sz="1600" dirty="0">
                <a:latin typeface="Arial"/>
                <a:cs typeface="Arial"/>
              </a:rPr>
              <a:t>škody vznikaly jak zahlcením e-mailových serverů, tak i druhou činností viru, kterou bylo přemazání souborů uložených v napadeném počítači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573559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Děkuji za vaši pozornost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cs-CZ"/>
              <a:t>Nějaké dotazy, připomínky, cokoli?</a:t>
            </a:r>
          </a:p>
        </p:txBody>
      </p:sp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rtáčovaný kov 16×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891934_TF03030981.potx" id="{7881FA22-45DD-49A2-A56B-C7D304D45034}" vid="{323236B2-3E65-48D9-8806-C166DD47C700}"/>
    </a:ext>
  </a:extLst>
</a:theme>
</file>

<file path=ppt/theme/theme2.xml><?xml version="1.0" encoding="utf-8"?>
<a:theme xmlns:a="http://schemas.openxmlformats.org/drawingml/2006/main" name="Firemní motiv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16170-AED4-43FB-90C7-1F1653EBFACC}">
  <ds:schemaRefs>
    <ds:schemaRef ds:uri="40262f94-9f35-4ac3-9a90-690165a166b7"/>
    <ds:schemaRef ds:uri="a4f35948-e619-41b3-aa29-22878b09c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1EA76-1630-4788-A629-8FDAFC920575}">
  <ds:schemaRefs>
    <ds:schemaRef ds:uri="40262f94-9f35-4ac3-9a90-690165a166b7"/>
    <ds:schemaRef ds:uri="a4f35948-e619-41b3-aa29-22878b09c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TF03030981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Kartáčovaný kov 16×9</vt:lpstr>
      <vt:lpstr>Počítačové Viry</vt:lpstr>
      <vt:lpstr>O co jde?</vt:lpstr>
      <vt:lpstr>Nejznámější PC viry</vt:lpstr>
      <vt:lpstr>Příznaky přítomnosti počítačového viru </vt:lpstr>
      <vt:lpstr>Infiltrace</vt:lpstr>
      <vt:lpstr>Rozdělení virů </vt:lpstr>
      <vt:lpstr>Typy virů a jak se chránit</vt:lpstr>
      <vt:lpstr>Virus I LOVE YOU</vt:lpstr>
      <vt:lpstr>Děkuji za vaši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Viry</dc:title>
  <dc:creator>Radka Pašková</dc:creator>
  <cp:revision>22</cp:revision>
  <dcterms:created xsi:type="dcterms:W3CDTF">2019-03-01T09:44:13Z</dcterms:created>
  <dcterms:modified xsi:type="dcterms:W3CDTF">2019-03-29T09:28:15Z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