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  <p:sldMasterId id="2147483702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9C087D-8EFD-4654-A49A-37D8BE4C6438}" v="190" dt="2019-04-26T09:02:57.3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E9062-4EB5-42A4-8F5A-5D5F0E00883C}" type="datetimeFigureOut">
              <a:rPr lang="cs-CZ" smtClean="0"/>
              <a:t>26.04.2019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4660-3DFF-44C4-B391-A3CC80918C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9484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E9062-4EB5-42A4-8F5A-5D5F0E00883C}" type="datetimeFigureOut">
              <a:rPr lang="cs-CZ" smtClean="0"/>
              <a:t>26.04.2019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4660-3DFF-44C4-B391-A3CC80918C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666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E9062-4EB5-42A4-8F5A-5D5F0E00883C}" type="datetimeFigureOut">
              <a:rPr lang="cs-CZ" smtClean="0"/>
              <a:t>26.04.2019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4660-3DFF-44C4-B391-A3CC80918C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9272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CDFE9062-4EB5-42A4-8F5A-5D5F0E00883C}" type="datetimeFigureOut">
              <a:rPr lang="cs-CZ" smtClean="0"/>
              <a:t>26.04.2019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C75F4660-3DFF-44C4-B391-A3CC80918C68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673360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E9062-4EB5-42A4-8F5A-5D5F0E00883C}" type="datetimeFigureOut">
              <a:rPr lang="cs-CZ" smtClean="0"/>
              <a:t>26.04.2019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4660-3DFF-44C4-B391-A3CC80918C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21051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E9062-4EB5-42A4-8F5A-5D5F0E00883C}" type="datetimeFigureOut">
              <a:rPr lang="cs-CZ" smtClean="0"/>
              <a:t>26.04.2019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4660-3DFF-44C4-B391-A3CC80918C68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844755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E9062-4EB5-42A4-8F5A-5D5F0E00883C}" type="datetimeFigureOut">
              <a:rPr lang="cs-CZ" smtClean="0"/>
              <a:t>26.04.2019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4660-3DFF-44C4-B391-A3CC80918C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97047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E9062-4EB5-42A4-8F5A-5D5F0E00883C}" type="datetimeFigureOut">
              <a:rPr lang="cs-CZ" smtClean="0"/>
              <a:t>26.04.2019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4660-3DFF-44C4-B391-A3CC80918C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29659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E9062-4EB5-42A4-8F5A-5D5F0E00883C}" type="datetimeFigureOut">
              <a:rPr lang="cs-CZ" smtClean="0"/>
              <a:t>26.04.2019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4660-3DFF-44C4-B391-A3CC80918C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49846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E9062-4EB5-42A4-8F5A-5D5F0E00883C}" type="datetimeFigureOut">
              <a:rPr lang="cs-CZ" smtClean="0"/>
              <a:t>26.04.2019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4660-3DFF-44C4-B391-A3CC80918C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07793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E9062-4EB5-42A4-8F5A-5D5F0E00883C}" type="datetimeFigureOut">
              <a:rPr lang="cs-CZ" smtClean="0"/>
              <a:t>26.04.2019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4660-3DFF-44C4-B391-A3CC80918C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2886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E9062-4EB5-42A4-8F5A-5D5F0E00883C}" type="datetimeFigureOut">
              <a:rPr lang="cs-CZ" smtClean="0"/>
              <a:t>26.04.2019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4660-3DFF-44C4-B391-A3CC80918C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97339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E9062-4EB5-42A4-8F5A-5D5F0E00883C}" type="datetimeFigureOut">
              <a:rPr lang="cs-CZ" smtClean="0"/>
              <a:t>26.04.2019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4660-3DFF-44C4-B391-A3CC80918C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50111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E9062-4EB5-42A4-8F5A-5D5F0E00883C}" type="datetimeFigureOut">
              <a:rPr lang="cs-CZ" smtClean="0"/>
              <a:t>26.04.2019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4660-3DFF-44C4-B391-A3CC80918C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82579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E9062-4EB5-42A4-8F5A-5D5F0E00883C}" type="datetimeFigureOut">
              <a:rPr lang="cs-CZ" smtClean="0"/>
              <a:t>26.04.2019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4660-3DFF-44C4-B391-A3CC80918C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8490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E9062-4EB5-42A4-8F5A-5D5F0E00883C}" type="datetimeFigureOut">
              <a:rPr lang="cs-CZ" smtClean="0"/>
              <a:t>26.04.2019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4660-3DFF-44C4-B391-A3CC80918C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1913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E9062-4EB5-42A4-8F5A-5D5F0E00883C}" type="datetimeFigureOut">
              <a:rPr lang="cs-CZ" smtClean="0"/>
              <a:t>26.04.2019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4660-3DFF-44C4-B391-A3CC80918C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4119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E9062-4EB5-42A4-8F5A-5D5F0E00883C}" type="datetimeFigureOut">
              <a:rPr lang="cs-CZ" smtClean="0"/>
              <a:t>26.04.2019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4660-3DFF-44C4-B391-A3CC80918C68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22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E9062-4EB5-42A4-8F5A-5D5F0E00883C}" type="datetimeFigureOut">
              <a:rPr lang="cs-CZ" smtClean="0"/>
              <a:t>26.04.2019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4660-3DFF-44C4-B391-A3CC80918C68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508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E9062-4EB5-42A4-8F5A-5D5F0E00883C}" type="datetimeFigureOut">
              <a:rPr lang="cs-CZ" smtClean="0"/>
              <a:t>26.04.2019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4660-3DFF-44C4-B391-A3CC80918C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8358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E9062-4EB5-42A4-8F5A-5D5F0E00883C}" type="datetimeFigureOut">
              <a:rPr lang="cs-CZ" smtClean="0"/>
              <a:t>26.04.2019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4660-3DFF-44C4-B391-A3CC80918C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5120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E9062-4EB5-42A4-8F5A-5D5F0E00883C}" type="datetimeFigureOut">
              <a:rPr lang="cs-CZ" smtClean="0"/>
              <a:t>26.04.2019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4660-3DFF-44C4-B391-A3CC80918C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2145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DFE9062-4EB5-42A4-8F5A-5D5F0E00883C}" type="datetimeFigureOut">
              <a:rPr lang="cs-CZ" smtClean="0"/>
              <a:t>26.04.2019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F4660-3DFF-44C4-B391-A3CC80918C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7094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CDFE9062-4EB5-42A4-8F5A-5D5F0E00883C}" type="datetimeFigureOut">
              <a:rPr lang="cs-CZ" smtClean="0"/>
              <a:t>26.04.2019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C75F4660-3DFF-44C4-B391-A3CC80918C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274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CEECCF-2393-4BBC-BF90-1033604C16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Počítačové viry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843D37A-77B4-4CCD-B0F4-FD05B63D6D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Lukáš Martinek</a:t>
            </a:r>
          </a:p>
          <a:p>
            <a:r>
              <a:rPr lang="cs-CZ" dirty="0"/>
              <a:t>9. třída</a:t>
            </a:r>
          </a:p>
        </p:txBody>
      </p:sp>
    </p:spTree>
    <p:extLst>
      <p:ext uri="{BB962C8B-B14F-4D97-AF65-F5344CB8AC3E}">
        <p14:creationId xmlns:p14="http://schemas.microsoft.com/office/powerpoint/2010/main" val="678026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35191E-027C-4AC2-B231-D1383C841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to je?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D109F13-1EE2-4327-818B-E3309C4FB7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Program</a:t>
            </a:r>
          </a:p>
          <a:p>
            <a:r>
              <a:rPr lang="cs-CZ" dirty="0"/>
              <a:t>Druh </a:t>
            </a:r>
            <a:r>
              <a:rPr lang="cs-CZ" dirty="0" err="1"/>
              <a:t>malwaru</a:t>
            </a:r>
            <a:endParaRPr lang="cs-CZ" dirty="0"/>
          </a:p>
          <a:p>
            <a:r>
              <a:rPr lang="cs-CZ" dirty="0"/>
              <a:t>Šíření bez vědomí uživatele</a:t>
            </a:r>
          </a:p>
          <a:p>
            <a:r>
              <a:rPr lang="cs-CZ" dirty="0"/>
              <a:t>Přesná definice:</a:t>
            </a:r>
          </a:p>
          <a:p>
            <a:pPr marL="0" indent="0">
              <a:buNone/>
            </a:pPr>
            <a:r>
              <a:rPr lang="cs-CZ" dirty="0"/>
              <a:t>Počítačový virus je počítačový program, který může infikovat jiný počítačový program takovým způsobem, že do něj zkopíruje své tělo, čímž se infikovaný program stává prostředkem pro další aktivaci viru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5762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B79428-B5CE-4C79-884F-9500964F0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C7A5695-EF57-406B-B2B7-C226FBDF42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1983 první </a:t>
            </a:r>
            <a:r>
              <a:rPr lang="cs-CZ" dirty="0" err="1"/>
              <a:t>samomnožící</a:t>
            </a:r>
            <a:r>
              <a:rPr lang="cs-CZ" dirty="0"/>
              <a:t> program</a:t>
            </a:r>
          </a:p>
          <a:p>
            <a:r>
              <a:rPr lang="cs-CZ" dirty="0"/>
              <a:t>Dr. Frederik </a:t>
            </a:r>
            <a:r>
              <a:rPr lang="cs-CZ" dirty="0" err="1"/>
              <a:t>Cohen</a:t>
            </a:r>
            <a:endParaRPr lang="cs-CZ" dirty="0"/>
          </a:p>
          <a:p>
            <a:r>
              <a:rPr lang="cs-CZ" dirty="0"/>
              <a:t>V roce 1984 zavedl označení virus</a:t>
            </a:r>
          </a:p>
          <a:p>
            <a:endParaRPr lang="cs-CZ" dirty="0"/>
          </a:p>
        </p:txBody>
      </p:sp>
      <p:pic>
        <p:nvPicPr>
          <p:cNvPr id="1026" name="Picture 2" descr="VÃ½sledek obrÃ¡zku pro frederik cohen">
            <a:extLst>
              <a:ext uri="{FF2B5EF4-FFF2-40B4-BE49-F238E27FC236}">
                <a16:creationId xmlns:a16="http://schemas.microsoft.com/office/drawing/2014/main" id="{28C44D4D-3430-41CF-AD20-129BBAF520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3139" y="1028541"/>
            <a:ext cx="2911373" cy="427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2188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49D33F-0C1E-46CD-8B56-AC43C268B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Rozdělení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5A740CE-961D-4F32-B7F8-1873F296F3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4351337"/>
          </a:xfrm>
        </p:spPr>
        <p:txBody>
          <a:bodyPr/>
          <a:lstStyle/>
          <a:p>
            <a:r>
              <a:rPr lang="cs-CZ" sz="2800" dirty="0"/>
              <a:t>Trojský kůň</a:t>
            </a:r>
          </a:p>
          <a:p>
            <a:r>
              <a:rPr lang="cs-CZ" sz="2800" dirty="0" err="1"/>
              <a:t>Backdoory</a:t>
            </a:r>
            <a:endParaRPr lang="cs-CZ" sz="2800" dirty="0"/>
          </a:p>
          <a:p>
            <a:r>
              <a:rPr lang="cs-CZ" sz="2800" dirty="0"/>
              <a:t>Červi</a:t>
            </a:r>
          </a:p>
          <a:p>
            <a:r>
              <a:rPr lang="cs-CZ" sz="2800" dirty="0" err="1"/>
              <a:t>Makroviry</a:t>
            </a: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6529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ADF9E0-64DB-405B-87EF-42AF4D920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Trojský kůň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686685C-9EAC-4353-9DAD-5D9BC4D61B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Šíří se emailovými přílohami, bývá ukrytý v aplikacích, hrách a filmech které stáhnete z internetu</a:t>
            </a:r>
          </a:p>
          <a:p>
            <a:r>
              <a:rPr lang="cs-CZ" dirty="0"/>
              <a:t>předstírá, že uživateli přináší užitečnou funkci</a:t>
            </a:r>
          </a:p>
          <a:p>
            <a:r>
              <a:rPr lang="cs-CZ" dirty="0"/>
              <a:t>Ve skutečnosti krade data a působí škodu- proto trojský kůň</a:t>
            </a:r>
          </a:p>
          <a:p>
            <a:r>
              <a:rPr lang="cs-CZ" dirty="0"/>
              <a:t>Když je počítač nakažen trojským koněm, počítač se zpomalí</a:t>
            </a:r>
          </a:p>
          <a:p>
            <a:r>
              <a:rPr lang="cs-CZ" dirty="0"/>
              <a:t>Obvykle .</a:t>
            </a:r>
            <a:r>
              <a:rPr lang="cs-CZ" dirty="0" err="1"/>
              <a:t>exe</a:t>
            </a:r>
            <a:r>
              <a:rPr lang="cs-CZ" dirty="0"/>
              <a:t> .</a:t>
            </a:r>
            <a:r>
              <a:rPr lang="cs-CZ" dirty="0" err="1"/>
              <a:t>vbs</a:t>
            </a:r>
            <a:r>
              <a:rPr lang="cs-CZ" dirty="0"/>
              <a:t> .</a:t>
            </a:r>
            <a:r>
              <a:rPr lang="cs-CZ" dirty="0" err="1"/>
              <a:t>bat</a:t>
            </a:r>
            <a:endParaRPr lang="cs-CZ" dirty="0"/>
          </a:p>
          <a:p>
            <a:r>
              <a:rPr lang="cs-CZ" dirty="0"/>
              <a:t>Už není efektivní- moderní antiviry ho dokážou lehce odstranit</a:t>
            </a:r>
          </a:p>
        </p:txBody>
      </p:sp>
      <p:pic>
        <p:nvPicPr>
          <p:cNvPr id="1026" name="Picture 2" descr="VÃ½sledek obrÃ¡zku pro trojskÃ½ kÅ¯Å vir">
            <a:extLst>
              <a:ext uri="{FF2B5EF4-FFF2-40B4-BE49-F238E27FC236}">
                <a16:creationId xmlns:a16="http://schemas.microsoft.com/office/drawing/2014/main" id="{1458037C-98E4-4D06-ABFA-4C92B99EE3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9552" y="1462329"/>
            <a:ext cx="4319323" cy="3933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3307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9BF530-A98B-478C-A477-C608A5D11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Backdoor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E99B0B0-5AAC-4BD4-9276-8F24A846B0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Aj „zadní vrátka“- nachází se v každém počítači</a:t>
            </a:r>
          </a:p>
          <a:p>
            <a:r>
              <a:rPr lang="cs-CZ" dirty="0"/>
              <a:t>umožňuje obejít běžnou autentizaci- proces ověření</a:t>
            </a:r>
          </a:p>
          <a:p>
            <a:r>
              <a:rPr lang="cs-CZ" dirty="0"/>
              <a:t>Využívá se pro např. univerzální heslo pro servisní účely</a:t>
            </a:r>
          </a:p>
          <a:p>
            <a:r>
              <a:rPr lang="cs-CZ" dirty="0"/>
              <a:t>Může se zneužít pro dostání neoprávněného uživatele přes heslo </a:t>
            </a:r>
          </a:p>
          <a:p>
            <a:r>
              <a:rPr lang="cs-CZ" dirty="0"/>
              <a:t>Programy můžou použít </a:t>
            </a:r>
            <a:r>
              <a:rPr lang="cs-CZ" dirty="0" err="1"/>
              <a:t>backdoory</a:t>
            </a:r>
            <a:r>
              <a:rPr lang="cs-CZ" dirty="0"/>
              <a:t> jako „ochranu“ před firewallem</a:t>
            </a:r>
          </a:p>
          <a:p>
            <a:r>
              <a:rPr lang="cs-CZ" dirty="0"/>
              <a:t>Vlády jejich zavedení podporují</a:t>
            </a:r>
          </a:p>
          <a:p>
            <a:r>
              <a:rPr lang="cs-CZ" dirty="0"/>
              <a:t>Zadní vrátka mohou obsahovat i mobilní telefony</a:t>
            </a:r>
          </a:p>
          <a:p>
            <a:r>
              <a:rPr lang="cs-CZ" dirty="0"/>
              <a:t>Když se virus dostane do počítače, čeká, dokud ho hacker neaktivuje, potom převezme kontrolu nad počítačem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1213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A57548-055A-40B8-81C3-39C9E4363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Červi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E453F4A-9816-4BF0-B77E-F40200234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dnešní době velmi rozšířený</a:t>
            </a:r>
          </a:p>
          <a:p>
            <a:r>
              <a:rPr lang="cs-CZ" dirty="0"/>
              <a:t>Do </a:t>
            </a:r>
            <a:r>
              <a:rPr lang="cs-CZ" dirty="0" err="1"/>
              <a:t>pc</a:t>
            </a:r>
            <a:r>
              <a:rPr lang="cs-CZ" dirty="0"/>
              <a:t> se dostane emailem, nachází se v souboru</a:t>
            </a:r>
          </a:p>
          <a:p>
            <a:r>
              <a:rPr lang="cs-CZ" dirty="0"/>
              <a:t>Po jeho otevření  převezme kontrolu nad síťovou komunikaci a začne se sám posílat</a:t>
            </a:r>
          </a:p>
        </p:txBody>
      </p:sp>
    </p:spTree>
    <p:extLst>
      <p:ext uri="{BB962C8B-B14F-4D97-AF65-F5344CB8AC3E}">
        <p14:creationId xmlns:p14="http://schemas.microsoft.com/office/powerpoint/2010/main" val="706101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59EA40-436D-4E4E-BAA2-59F1A2564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Makroviry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90CDA6-A3CD-47B8-9762-7DD71045A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Kopírují se v kancelářských balících</a:t>
            </a:r>
          </a:p>
          <a:p>
            <a:r>
              <a:rPr lang="cs-CZ" dirty="0"/>
              <a:t>Ve většině případě ve Windows- Office</a:t>
            </a:r>
          </a:p>
          <a:p>
            <a:r>
              <a:rPr lang="cs-CZ" dirty="0"/>
              <a:t>V dnešní době už mají programy v sobě obranu</a:t>
            </a:r>
          </a:p>
        </p:txBody>
      </p:sp>
      <p:pic>
        <p:nvPicPr>
          <p:cNvPr id="2050" name="Picture 2" descr="VÃ½sledek obrÃ¡zku pro makrovir">
            <a:extLst>
              <a:ext uri="{FF2B5EF4-FFF2-40B4-BE49-F238E27FC236}">
                <a16:creationId xmlns:a16="http://schemas.microsoft.com/office/drawing/2014/main" id="{C6D76765-CBD2-4EBD-A0A0-C174D8843E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1936" y="2025097"/>
            <a:ext cx="3088585" cy="2807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1558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86712C-ABD3-41EF-851A-5A0858653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8BDB973-33A9-4B5D-8AB8-0307E5E42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3074" name="Picture 2" descr="VÃ½sledek obrÃ¡zku pro blue death">
            <a:extLst>
              <a:ext uri="{FF2B5EF4-FFF2-40B4-BE49-F238E27FC236}">
                <a16:creationId xmlns:a16="http://schemas.microsoft.com/office/drawing/2014/main" id="{B5D61A36-183D-4258-8AD4-1F42F2FE2C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80975"/>
            <a:ext cx="12404035" cy="7345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8531024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ohled">
  <a:themeElements>
    <a:clrScheme name="Pohled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Pohled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ohled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TM02900722[[fn=Zasedací místnost Ion]]</Template>
  <TotalTime>71</TotalTime>
  <Words>263</Words>
  <Application>Microsoft Office PowerPoint</Application>
  <PresentationFormat>Widescreen</PresentationFormat>
  <Paragraphs>43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HDOfficeLightV0</vt:lpstr>
      <vt:lpstr>Pohled</vt:lpstr>
      <vt:lpstr>Počítačové viry</vt:lpstr>
      <vt:lpstr>Co to je?</vt:lpstr>
      <vt:lpstr>Historie</vt:lpstr>
      <vt:lpstr>Rozdělení</vt:lpstr>
      <vt:lpstr>Trojský kůň</vt:lpstr>
      <vt:lpstr>Backdoor</vt:lpstr>
      <vt:lpstr>Červi</vt:lpstr>
      <vt:lpstr>Makroviry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Počítačové viry</dc:title>
  <dc:creator>Martinek Lukáš</dc:creator>
  <cp:lastModifiedBy>Lukas Martinek</cp:lastModifiedBy>
  <cp:revision>3</cp:revision>
  <dcterms:created xsi:type="dcterms:W3CDTF">2019-03-01T10:29:36Z</dcterms:created>
  <dcterms:modified xsi:type="dcterms:W3CDTF">2019-04-26T09:39:17Z</dcterms:modified>
</cp:coreProperties>
</file>