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4"/>
  </p:sldMasterIdLst>
  <p:notesMasterIdLst>
    <p:notesMasterId r:id="rId10"/>
  </p:notesMasterIdLst>
  <p:handoutMasterIdLst>
    <p:handoutMasterId r:id="rId11"/>
  </p:handoutMasterIdLst>
  <p:sldIdLst>
    <p:sldId id="265" r:id="rId5"/>
    <p:sldId id="310" r:id="rId6"/>
    <p:sldId id="315" r:id="rId7"/>
    <p:sldId id="318" r:id="rId8"/>
    <p:sldId id="319" r:id="rId9"/>
  </p:sldIdLst>
  <p:sldSz cx="12188825" cy="6858000"/>
  <p:notesSz cx="6858000" cy="9144000"/>
  <p:custDataLst>
    <p:tags r:id="rId12"/>
  </p:custDataLst>
  <p:defaultTextStyle>
    <a:defPPr rtl="0"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pos="3839" userDrawn="1">
          <p15:clr>
            <a:srgbClr val="A4A3A4"/>
          </p15:clr>
        </p15:guide>
        <p15:guide id="2" orient="horz" pos="216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FD07BFA4-2E31-4550-A9DF-4B352ADB99EC}" v="151" dt="2019-03-29T10:23:32.611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29" autoAdjust="0"/>
  </p:normalViewPr>
  <p:slideViewPr>
    <p:cSldViewPr showGuides="1">
      <p:cViewPr varScale="1">
        <p:scale>
          <a:sx n="85" d="100"/>
          <a:sy n="85" d="100"/>
        </p:scale>
        <p:origin x="180" y="84"/>
      </p:cViewPr>
      <p:guideLst>
        <p:guide pos="3839"/>
        <p:guide orient="horz" pos="216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 showGuides="1">
      <p:cViewPr varScale="1">
        <p:scale>
          <a:sx n="68" d="100"/>
          <a:sy n="68" d="100"/>
        </p:scale>
        <p:origin x="2802" y="6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presProps" Target="pres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tags" Target="tags/tag1.xml"/><Relationship Id="rId17" Type="http://schemas.microsoft.com/office/2015/10/relationships/revisionInfo" Target="revisionInfo.xml"/><Relationship Id="rId2" Type="http://schemas.openxmlformats.org/officeDocument/2006/relationships/customXml" Target="../customXml/item2.xml"/><Relationship Id="rId16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handoutMaster" Target="handoutMasters/handoutMaster1.xml"/><Relationship Id="rId5" Type="http://schemas.openxmlformats.org/officeDocument/2006/relationships/slide" Target="slides/slide1.xml"/><Relationship Id="rId15" Type="http://schemas.openxmlformats.org/officeDocument/2006/relationships/theme" Target="theme/theme1.xml"/><Relationship Id="rId10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rtl="0">
              <a:defRPr sz="1200"/>
            </a:lvl1pPr>
          </a:lstStyle>
          <a:p>
            <a:pPr rtl="0"/>
            <a:endParaRPr lang="cs-CZ" dirty="0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rtl="0">
              <a:defRPr sz="1200"/>
            </a:lvl1pPr>
          </a:lstStyle>
          <a:p>
            <a:pPr algn="r" rtl="0"/>
            <a:fld id="{F348D6A5-469F-4FA4-A147-C8B8EC25BB7B}" type="datetime1">
              <a:rPr lang="cs-CZ" smtClean="0"/>
              <a:t>29.03.2019</a:t>
            </a:fld>
            <a:endParaRPr lang="cs-CZ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rtl="0">
              <a:defRPr sz="1200"/>
            </a:lvl1pPr>
          </a:lstStyle>
          <a:p>
            <a:pPr rtl="0"/>
            <a:endParaRPr 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rtl="0">
              <a:defRPr sz="1200"/>
            </a:lvl1pPr>
          </a:lstStyle>
          <a:p>
            <a:pPr algn="r" rtl="0"/>
            <a:fld id="{D9F912AB-2776-42F2-A957-313FC7EFEDB9}" type="slidenum">
              <a:rPr lang="cs-CZ" smtClean="0"/>
              <a:pPr algn="r" rtl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93206574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rtl="0">
              <a:defRPr sz="1200"/>
            </a:lvl1pPr>
          </a:lstStyle>
          <a:p>
            <a:pPr rtl="0"/>
            <a:endParaRPr lang="cs-CZ" dirty="0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rtl="0">
              <a:defRPr sz="1200"/>
            </a:lvl1pPr>
          </a:lstStyle>
          <a:p>
            <a:fld id="{C13C5B1F-949B-4DD0-A78B-C3911861FAC0}" type="datetime1">
              <a:rPr lang="cs-CZ" smtClean="0"/>
              <a:pPr/>
              <a:t>29.03.2019</a:t>
            </a:fld>
            <a:endParaRPr lang="cs-CZ" dirty="0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cs-CZ" dirty="0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cs-CZ" dirty="0"/>
              <a:t>Kliknutím lze upravit styly předlohy textu.</a:t>
            </a:r>
          </a:p>
          <a:p>
            <a:pPr lvl="1" rtl="0"/>
            <a:r>
              <a:rPr lang="cs-CZ" dirty="0"/>
              <a:t>Druhá úroveň</a:t>
            </a:r>
          </a:p>
          <a:p>
            <a:pPr lvl="2" rtl="0"/>
            <a:r>
              <a:rPr lang="cs-CZ" dirty="0"/>
              <a:t>Třetí úroveň</a:t>
            </a:r>
          </a:p>
          <a:p>
            <a:pPr lvl="3" rtl="0"/>
            <a:r>
              <a:rPr lang="cs-CZ" dirty="0"/>
              <a:t>Čtvrtá úroveň</a:t>
            </a:r>
          </a:p>
          <a:p>
            <a:pPr lvl="4" rtl="0"/>
            <a:r>
              <a:rPr lang="cs-CZ" dirty="0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rtl="0">
              <a:defRPr sz="1200"/>
            </a:lvl1pPr>
          </a:lstStyle>
          <a:p>
            <a:pPr rtl="0"/>
            <a:endParaRPr lang="cs-CZ" dirty="0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rtl="0">
              <a:defRPr sz="1200"/>
            </a:lvl1pPr>
          </a:lstStyle>
          <a:p>
            <a:fld id="{F93199CD-3E1B-4AE6-990F-76F925F5EA9F}" type="slidenum">
              <a:rPr lang="cs-CZ" smtClean="0"/>
              <a:pPr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27657982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3199CD-3E1B-4AE6-990F-76F925F5EA9F}" type="slidenum">
              <a:rPr lang="cs-CZ" smtClean="0"/>
              <a:pPr/>
              <a:t>1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08464141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3199CD-3E1B-4AE6-990F-76F925F5EA9F}" type="slidenum">
              <a:rPr lang="cs-CZ" smtClean="0"/>
              <a:pPr/>
              <a:t>2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03712097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3199CD-3E1B-4AE6-990F-76F925F5EA9F}" type="slidenum">
              <a:rPr lang="cs-CZ" smtClean="0"/>
              <a:pPr/>
              <a:t>3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7534662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3199CD-3E1B-4AE6-990F-76F925F5EA9F}" type="slidenum">
              <a:rPr lang="cs-CZ" smtClean="0"/>
              <a:pPr/>
              <a:t>4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86123681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3199CD-3E1B-4AE6-990F-76F925F5EA9F}" type="slidenum">
              <a:rPr lang="cs-CZ" smtClean="0"/>
              <a:pPr/>
              <a:t>5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63670384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065214" y="1828800"/>
            <a:ext cx="8229600" cy="2895600"/>
          </a:xfrm>
        </p:spPr>
        <p:txBody>
          <a:bodyPr rtlCol="0" anchor="b">
            <a:normAutofit/>
          </a:bodyPr>
          <a:lstStyle>
            <a:lvl1pPr algn="l" rtl="0">
              <a:lnSpc>
                <a:spcPct val="80000"/>
              </a:lnSpc>
              <a:defRPr sz="6600">
                <a:solidFill>
                  <a:schemeClr val="tx1"/>
                </a:solidFill>
              </a:defRPr>
            </a:lvl1pPr>
          </a:lstStyle>
          <a:p>
            <a:pPr rtl="0"/>
            <a:r>
              <a:rPr lang="cs-CZ"/>
              <a:t>Kliknutím lze upravit styl.</a:t>
            </a:r>
            <a:endParaRPr lang="cs-CZ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065213" y="4800600"/>
            <a:ext cx="8229600" cy="1219200"/>
          </a:xfrm>
        </p:spPr>
        <p:txBody>
          <a:bodyPr rtlCol="0">
            <a:normAutofit/>
          </a:bodyPr>
          <a:lstStyle>
            <a:lvl1pPr marL="0" indent="0" algn="l" rtl="0">
              <a:spcBef>
                <a:spcPts val="0"/>
              </a:spcBef>
              <a:buNone/>
              <a:defRPr sz="2000" cap="all" spc="200" baseline="0">
                <a:solidFill>
                  <a:schemeClr val="accent1"/>
                </a:solidFill>
              </a:defRPr>
            </a:lvl1pPr>
            <a:lvl2pPr marL="457200" indent="0" algn="ctr" rtl="0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 rtl="0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 rtl="0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 rtl="0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 rtl="0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 rtl="0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 rtl="0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 rtl="0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rtl="0"/>
            <a:r>
              <a:rPr lang="cs-CZ"/>
              <a:t>Kliknutím můžete upravit styl předlohy.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949990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 rtl="0">
              <a:defRPr/>
            </a:lvl1pPr>
          </a:lstStyle>
          <a:p>
            <a:pPr rtl="0"/>
            <a:r>
              <a:rPr lang="cs-CZ"/>
              <a:t>Kliknutím lze upravit styl.</a:t>
            </a:r>
            <a:endParaRPr lang="cs-CZ" dirty="0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 rtlCol="0"/>
          <a:lstStyle>
            <a:lvl1pPr rtl="0">
              <a:defRPr/>
            </a:lvl1pPr>
          </a:lstStyle>
          <a:p>
            <a:pPr lvl="0" rtl="0"/>
            <a:r>
              <a:rPr lang="cs-CZ" dirty="0"/>
              <a:t>Kliknutím lze upravit styly předlohy textu.</a:t>
            </a:r>
          </a:p>
          <a:p>
            <a:pPr lvl="1" rtl="0"/>
            <a:r>
              <a:rPr lang="cs-CZ" dirty="0"/>
              <a:t>Druhá úroveň</a:t>
            </a:r>
          </a:p>
          <a:p>
            <a:pPr lvl="2" rtl="0"/>
            <a:r>
              <a:rPr lang="cs-CZ" dirty="0"/>
              <a:t>Třetí úroveň</a:t>
            </a:r>
          </a:p>
          <a:p>
            <a:pPr lvl="3" rtl="0"/>
            <a:r>
              <a:rPr lang="cs-CZ" dirty="0"/>
              <a:t>Čtvrtá úroveň</a:t>
            </a:r>
          </a:p>
          <a:p>
            <a:pPr lvl="4" rtl="0"/>
            <a:r>
              <a:rPr lang="cs-CZ" dirty="0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138E88FA-03BA-466C-A785-263DBDDF76AF}" type="datetime1">
              <a:rPr lang="cs-CZ" smtClean="0"/>
              <a:pPr/>
              <a:t>29.03.2019</a:t>
            </a:fld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cs-CZ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2A013F82-EE5E-44EE-A61D-E31C6657F26F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600953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9142412" y="381001"/>
            <a:ext cx="1524001" cy="5638800"/>
          </a:xfrm>
        </p:spPr>
        <p:txBody>
          <a:bodyPr vert="eaVert" rtlCol="0"/>
          <a:lstStyle>
            <a:lvl1pPr rtl="0">
              <a:defRPr/>
            </a:lvl1pPr>
          </a:lstStyle>
          <a:p>
            <a:pPr rtl="0"/>
            <a:r>
              <a:rPr lang="cs-CZ"/>
              <a:t>Kliknutím lze upravit styl.</a:t>
            </a:r>
            <a:endParaRPr lang="cs-CZ" dirty="0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 hasCustomPrompt="1"/>
          </p:nvPr>
        </p:nvSpPr>
        <p:spPr>
          <a:xfrm>
            <a:off x="1522412" y="381001"/>
            <a:ext cx="7391399" cy="5638800"/>
          </a:xfrm>
        </p:spPr>
        <p:txBody>
          <a:bodyPr vert="eaVert" rtlCol="0"/>
          <a:lstStyle>
            <a:lvl1pPr rtl="0">
              <a:defRPr/>
            </a:lvl1pPr>
          </a:lstStyle>
          <a:p>
            <a:pPr lvl="0" rtl="0"/>
            <a:r>
              <a:rPr lang="cs-CZ" dirty="0"/>
              <a:t>Kliknutím lze upravit styly předlohy textu.</a:t>
            </a:r>
          </a:p>
          <a:p>
            <a:pPr lvl="1" rtl="0"/>
            <a:r>
              <a:rPr lang="cs-CZ" dirty="0"/>
              <a:t>Druhá úroveň</a:t>
            </a:r>
          </a:p>
          <a:p>
            <a:pPr lvl="2" rtl="0"/>
            <a:r>
              <a:rPr lang="cs-CZ" dirty="0"/>
              <a:t>Třetí úroveň</a:t>
            </a:r>
          </a:p>
          <a:p>
            <a:pPr lvl="3" rtl="0"/>
            <a:r>
              <a:rPr lang="cs-CZ" dirty="0"/>
              <a:t>Čtvrtá úroveň</a:t>
            </a:r>
          </a:p>
          <a:p>
            <a:pPr lvl="4" rtl="0"/>
            <a:r>
              <a:rPr lang="cs-CZ" dirty="0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F1632F33-0CE4-4426-B155-942568323885}" type="datetime1">
              <a:rPr lang="cs-CZ" smtClean="0"/>
              <a:pPr/>
              <a:t>29.03.2019</a:t>
            </a:fld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cs-CZ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2A013F82-EE5E-44EE-A61D-E31C6657F26F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0790354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 rtl="0">
              <a:defRPr/>
            </a:lvl1pPr>
          </a:lstStyle>
          <a:p>
            <a:pPr rtl="0"/>
            <a:r>
              <a:rPr lang="cs-CZ"/>
              <a:t>Kliknutím lze upravit styl.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 hasCustomPrompt="1"/>
          </p:nvPr>
        </p:nvSpPr>
        <p:spPr/>
        <p:txBody>
          <a:bodyPr rtlCol="0"/>
          <a:lstStyle>
            <a:lvl1pPr rtl="0">
              <a:defRPr/>
            </a:lvl1pPr>
            <a:lvl5pPr algn="l" rtl="0">
              <a:defRPr/>
            </a:lvl5pPr>
            <a:lvl6pPr algn="l" rtl="0">
              <a:defRPr/>
            </a:lvl6pPr>
          </a:lstStyle>
          <a:p>
            <a:pPr lvl="0" rtl="0"/>
            <a:r>
              <a:rPr lang="cs-CZ" dirty="0"/>
              <a:t>Kliknutím lze upravit styly předlohy textu.</a:t>
            </a:r>
          </a:p>
          <a:p>
            <a:pPr lvl="1" rtl="0"/>
            <a:r>
              <a:rPr lang="cs-CZ" dirty="0"/>
              <a:t>Druhá úroveň</a:t>
            </a:r>
          </a:p>
          <a:p>
            <a:pPr lvl="2" rtl="0"/>
            <a:r>
              <a:rPr lang="cs-CZ" dirty="0"/>
              <a:t>Třetí úroveň</a:t>
            </a:r>
          </a:p>
          <a:p>
            <a:pPr lvl="3" rtl="0"/>
            <a:r>
              <a:rPr lang="cs-CZ" dirty="0"/>
              <a:t>Čtvrtá úroveň</a:t>
            </a:r>
          </a:p>
          <a:p>
            <a:pPr lvl="4" rtl="0"/>
            <a:r>
              <a:rPr lang="cs-CZ" dirty="0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A4F768CF-40C9-4CCB-A5B6-101C357967EB}" type="datetime1">
              <a:rPr lang="cs-CZ" smtClean="0"/>
              <a:pPr/>
              <a:t>29.03.2019</a:t>
            </a:fld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cs-CZ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2A013F82-EE5E-44EE-A61D-E31C6657F26F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7382540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oddílu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059614" y="2514600"/>
            <a:ext cx="8692399" cy="2819400"/>
          </a:xfrm>
        </p:spPr>
        <p:txBody>
          <a:bodyPr rtlCol="0" anchor="b">
            <a:normAutofit/>
          </a:bodyPr>
          <a:lstStyle>
            <a:lvl1pPr algn="l" rtl="0">
              <a:lnSpc>
                <a:spcPct val="80000"/>
              </a:lnSpc>
              <a:defRPr sz="4800" b="0" cap="none" baseline="0"/>
            </a:lvl1pPr>
          </a:lstStyle>
          <a:p>
            <a:pPr rtl="0"/>
            <a:r>
              <a:rPr lang="cs-CZ"/>
              <a:t>Kliknutím lze upravit styl.</a:t>
            </a:r>
            <a:endParaRPr lang="cs-CZ" dirty="0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 hasCustomPrompt="1"/>
          </p:nvPr>
        </p:nvSpPr>
        <p:spPr>
          <a:xfrm>
            <a:off x="1065213" y="5410200"/>
            <a:ext cx="8687333" cy="609601"/>
          </a:xfrm>
        </p:spPr>
        <p:txBody>
          <a:bodyPr rtlCol="0" anchor="t">
            <a:normAutofit/>
          </a:bodyPr>
          <a:lstStyle>
            <a:lvl1pPr marL="0" indent="0" algn="l" rtl="0">
              <a:spcBef>
                <a:spcPts val="0"/>
              </a:spcBef>
              <a:buNone/>
              <a:defRPr sz="2000" cap="all" spc="200" baseline="0">
                <a:solidFill>
                  <a:schemeClr val="accent1"/>
                </a:solidFill>
              </a:defRPr>
            </a:lvl1pPr>
            <a:lvl2pPr marL="457200" indent="0" algn="l" rtl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l" rtl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l" rtl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l" rtl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l" rtl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l" rtl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l" rtl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l" rtl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cs-CZ" dirty="0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AFE454EE-2776-40D2-8F3A-58A2663BD743}" type="datetime1">
              <a:rPr lang="cs-CZ" smtClean="0"/>
              <a:pPr/>
              <a:t>29.03.2019</a:t>
            </a:fld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cs-CZ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2A013F82-EE5E-44EE-A61D-E31C6657F26F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7618133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ě obsahové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 rtl="0">
              <a:defRPr/>
            </a:lvl1pPr>
          </a:lstStyle>
          <a:p>
            <a:pPr rtl="0"/>
            <a:r>
              <a:rPr lang="cs-CZ"/>
              <a:t>Kliknutím lze upravit styl.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 hasCustomPrompt="1"/>
          </p:nvPr>
        </p:nvSpPr>
        <p:spPr>
          <a:xfrm>
            <a:off x="1504781" y="1905001"/>
            <a:ext cx="4419599" cy="4114800"/>
          </a:xfrm>
        </p:spPr>
        <p:txBody>
          <a:bodyPr rtlCol="0">
            <a:normAutofit/>
          </a:bodyPr>
          <a:lstStyle>
            <a:lvl1pPr algn="l" rtl="0">
              <a:defRPr sz="2400"/>
            </a:lvl1pPr>
            <a:lvl2pPr algn="l" rtl="0">
              <a:defRPr sz="2000"/>
            </a:lvl2pPr>
            <a:lvl3pPr algn="l" rtl="0">
              <a:defRPr sz="1800"/>
            </a:lvl3pPr>
            <a:lvl4pPr algn="l" rtl="0">
              <a:defRPr sz="1600"/>
            </a:lvl4pPr>
            <a:lvl5pPr algn="l" rtl="0">
              <a:defRPr sz="1600"/>
            </a:lvl5pPr>
            <a:lvl6pPr algn="l" rtl="0">
              <a:defRPr sz="1600"/>
            </a:lvl6pPr>
            <a:lvl7pPr algn="l" rtl="0">
              <a:defRPr sz="1600"/>
            </a:lvl7pPr>
            <a:lvl8pPr algn="l" rtl="0">
              <a:defRPr sz="1600"/>
            </a:lvl8pPr>
            <a:lvl9pPr algn="l" rtl="0">
              <a:defRPr sz="1600"/>
            </a:lvl9pPr>
          </a:lstStyle>
          <a:p>
            <a:pPr lvl="0" rtl="0"/>
            <a:r>
              <a:rPr lang="cs-CZ" dirty="0"/>
              <a:t>Kliknutím lze upravit styly předlohy textu.</a:t>
            </a:r>
          </a:p>
          <a:p>
            <a:pPr lvl="1" rtl="0"/>
            <a:r>
              <a:rPr lang="cs-CZ" dirty="0"/>
              <a:t>Druhá úroveň</a:t>
            </a:r>
          </a:p>
          <a:p>
            <a:pPr lvl="2" rtl="0"/>
            <a:r>
              <a:rPr lang="cs-CZ" dirty="0"/>
              <a:t>Třetí úroveň</a:t>
            </a:r>
          </a:p>
          <a:p>
            <a:pPr lvl="3" rtl="0"/>
            <a:r>
              <a:rPr lang="cs-CZ" dirty="0"/>
              <a:t>Čtvrtá úroveň</a:t>
            </a:r>
          </a:p>
          <a:p>
            <a:pPr lvl="4" rtl="0"/>
            <a:r>
              <a:rPr lang="cs-CZ" dirty="0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 hasCustomPrompt="1"/>
          </p:nvPr>
        </p:nvSpPr>
        <p:spPr>
          <a:xfrm>
            <a:off x="6229183" y="1905001"/>
            <a:ext cx="4419600" cy="4114800"/>
          </a:xfrm>
        </p:spPr>
        <p:txBody>
          <a:bodyPr rtlCol="0">
            <a:normAutofit/>
          </a:bodyPr>
          <a:lstStyle>
            <a:lvl1pPr algn="l" rtl="0">
              <a:defRPr sz="2400"/>
            </a:lvl1pPr>
            <a:lvl2pPr algn="l" rtl="0">
              <a:defRPr sz="2000"/>
            </a:lvl2pPr>
            <a:lvl3pPr algn="l" rtl="0">
              <a:defRPr sz="1800"/>
            </a:lvl3pPr>
            <a:lvl4pPr algn="l" rtl="0">
              <a:defRPr sz="1600"/>
            </a:lvl4pPr>
            <a:lvl5pPr algn="l" rtl="0">
              <a:defRPr sz="1600"/>
            </a:lvl5pPr>
            <a:lvl6pPr algn="l" rtl="0">
              <a:defRPr sz="1600"/>
            </a:lvl6pPr>
            <a:lvl7pPr algn="l" rtl="0">
              <a:defRPr sz="1600"/>
            </a:lvl7pPr>
            <a:lvl8pPr algn="l" rtl="0">
              <a:defRPr sz="1600"/>
            </a:lvl8pPr>
            <a:lvl9pPr algn="l" rtl="0">
              <a:defRPr sz="1600"/>
            </a:lvl9pPr>
          </a:lstStyle>
          <a:p>
            <a:pPr lvl="0" rtl="0"/>
            <a:r>
              <a:rPr lang="cs-CZ" dirty="0"/>
              <a:t>Kliknutím lze upravit styly předlohy textu.</a:t>
            </a:r>
          </a:p>
          <a:p>
            <a:pPr lvl="1" rtl="0"/>
            <a:r>
              <a:rPr lang="cs-CZ" dirty="0"/>
              <a:t>Druhá úroveň</a:t>
            </a:r>
          </a:p>
          <a:p>
            <a:pPr lvl="2" rtl="0"/>
            <a:r>
              <a:rPr lang="cs-CZ" dirty="0"/>
              <a:t>Třetí úroveň</a:t>
            </a:r>
          </a:p>
          <a:p>
            <a:pPr lvl="3" rtl="0"/>
            <a:r>
              <a:rPr lang="cs-CZ" dirty="0"/>
              <a:t>Čtvrtá úroveň</a:t>
            </a:r>
          </a:p>
          <a:p>
            <a:pPr lvl="4" rtl="0"/>
            <a:r>
              <a:rPr lang="cs-CZ" dirty="0"/>
              <a:t>Pátá úroveň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CBE2C431-4968-4F85-98D6-1884889B2565}" type="datetime1">
              <a:rPr lang="cs-CZ" smtClean="0"/>
              <a:pPr/>
              <a:t>29.03.2019</a:t>
            </a:fld>
            <a:endParaRPr lang="cs-CZ" dirty="0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cs-CZ" dirty="0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2A013F82-EE5E-44EE-A61D-E31C6657F26F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8253407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 algn="l" rtl="0">
              <a:defRPr/>
            </a:lvl1pPr>
          </a:lstStyle>
          <a:p>
            <a:pPr rtl="0"/>
            <a:r>
              <a:rPr lang="cs-CZ"/>
              <a:t>Kliknutím lze upravit styl.</a:t>
            </a:r>
            <a:endParaRPr lang="cs-CZ" dirty="0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 hasCustomPrompt="1"/>
          </p:nvPr>
        </p:nvSpPr>
        <p:spPr>
          <a:xfrm>
            <a:off x="1522411" y="1905000"/>
            <a:ext cx="4416552" cy="762000"/>
          </a:xfrm>
        </p:spPr>
        <p:txBody>
          <a:bodyPr rtlCol="0" anchor="ctr">
            <a:noAutofit/>
          </a:bodyPr>
          <a:lstStyle>
            <a:lvl1pPr marL="0" indent="0" algn="l" rtl="0">
              <a:spcBef>
                <a:spcPts val="0"/>
              </a:spcBef>
              <a:buNone/>
              <a:defRPr sz="2000" b="0" cap="all" spc="200" baseline="0">
                <a:solidFill>
                  <a:schemeClr val="accent1"/>
                </a:solidFill>
              </a:defRPr>
            </a:lvl1pPr>
            <a:lvl2pPr marL="457200" indent="0" algn="l" rtl="0">
              <a:buNone/>
              <a:defRPr sz="2000" b="1"/>
            </a:lvl2pPr>
            <a:lvl3pPr marL="914400" indent="0" algn="l" rtl="0">
              <a:buNone/>
              <a:defRPr sz="1800" b="1"/>
            </a:lvl3pPr>
            <a:lvl4pPr marL="1371600" indent="0" algn="l" rtl="0">
              <a:buNone/>
              <a:defRPr sz="1600" b="1"/>
            </a:lvl4pPr>
            <a:lvl5pPr marL="1828800" indent="0" algn="l" rtl="0">
              <a:buNone/>
              <a:defRPr sz="1600" b="1"/>
            </a:lvl5pPr>
            <a:lvl6pPr marL="2286000" indent="0" algn="l" rtl="0">
              <a:buNone/>
              <a:defRPr sz="1600" b="1"/>
            </a:lvl6pPr>
            <a:lvl7pPr marL="2743200" indent="0" algn="l" rtl="0">
              <a:buNone/>
              <a:defRPr sz="1600" b="1"/>
            </a:lvl7pPr>
            <a:lvl8pPr marL="3200400" indent="0" algn="l" rtl="0">
              <a:buNone/>
              <a:defRPr sz="1600" b="1"/>
            </a:lvl8pPr>
            <a:lvl9pPr marL="3657600" indent="0" algn="l" rtl="0">
              <a:buNone/>
              <a:defRPr sz="1600" b="1"/>
            </a:lvl9pPr>
          </a:lstStyle>
          <a:p>
            <a:pPr lvl="0" rtl="0"/>
            <a:r>
              <a:rPr lang="cs-CZ" dirty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 hasCustomPrompt="1"/>
          </p:nvPr>
        </p:nvSpPr>
        <p:spPr>
          <a:xfrm>
            <a:off x="1522411" y="2743201"/>
            <a:ext cx="4416552" cy="3276600"/>
          </a:xfrm>
        </p:spPr>
        <p:txBody>
          <a:bodyPr rtlCol="0">
            <a:normAutofit/>
          </a:bodyPr>
          <a:lstStyle>
            <a:lvl1pPr algn="l" rtl="0">
              <a:defRPr sz="2400"/>
            </a:lvl1pPr>
            <a:lvl2pPr algn="l" rtl="0">
              <a:defRPr sz="2000"/>
            </a:lvl2pPr>
            <a:lvl3pPr algn="l" rtl="0">
              <a:defRPr sz="1800"/>
            </a:lvl3pPr>
            <a:lvl4pPr algn="l" rtl="0">
              <a:defRPr sz="1600"/>
            </a:lvl4pPr>
            <a:lvl5pPr algn="l" rtl="0">
              <a:defRPr sz="1600"/>
            </a:lvl5pPr>
            <a:lvl6pPr algn="l" rtl="0">
              <a:defRPr sz="1600"/>
            </a:lvl6pPr>
            <a:lvl7pPr algn="l" rtl="0">
              <a:defRPr sz="1600"/>
            </a:lvl7pPr>
            <a:lvl8pPr algn="l" rtl="0">
              <a:defRPr sz="1600"/>
            </a:lvl8pPr>
            <a:lvl9pPr algn="l" rtl="0">
              <a:defRPr sz="1600"/>
            </a:lvl9pPr>
          </a:lstStyle>
          <a:p>
            <a:pPr lvl="0" rtl="0"/>
            <a:r>
              <a:rPr lang="cs-CZ" dirty="0"/>
              <a:t>Kliknutím lze upravit styly předlohy textu.</a:t>
            </a:r>
          </a:p>
          <a:p>
            <a:pPr lvl="1" rtl="0"/>
            <a:r>
              <a:rPr lang="cs-CZ" dirty="0"/>
              <a:t>Druhá úroveň</a:t>
            </a:r>
          </a:p>
          <a:p>
            <a:pPr lvl="2" rtl="0"/>
            <a:r>
              <a:rPr lang="cs-CZ" dirty="0"/>
              <a:t>Třetí úroveň</a:t>
            </a:r>
          </a:p>
          <a:p>
            <a:pPr lvl="3" rtl="0"/>
            <a:r>
              <a:rPr lang="cs-CZ" dirty="0"/>
              <a:t>Čtvrtá úroveň</a:t>
            </a:r>
          </a:p>
          <a:p>
            <a:pPr lvl="4" rtl="0"/>
            <a:r>
              <a:rPr lang="cs-CZ" dirty="0"/>
              <a:t>Pátá úroveň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 hasCustomPrompt="1"/>
          </p:nvPr>
        </p:nvSpPr>
        <p:spPr>
          <a:xfrm>
            <a:off x="6249861" y="1905000"/>
            <a:ext cx="4416552" cy="762000"/>
          </a:xfrm>
        </p:spPr>
        <p:txBody>
          <a:bodyPr rtlCol="0" anchor="ctr">
            <a:noAutofit/>
          </a:bodyPr>
          <a:lstStyle>
            <a:lvl1pPr marL="0" indent="0" algn="l" rtl="0">
              <a:spcBef>
                <a:spcPts val="0"/>
              </a:spcBef>
              <a:buNone/>
              <a:defRPr sz="2000" b="0" cap="all" spc="200" baseline="0">
                <a:solidFill>
                  <a:schemeClr val="accent1"/>
                </a:solidFill>
              </a:defRPr>
            </a:lvl1pPr>
            <a:lvl2pPr marL="457200" indent="0" algn="l" rtl="0">
              <a:buNone/>
              <a:defRPr sz="2000" b="1"/>
            </a:lvl2pPr>
            <a:lvl3pPr marL="914400" indent="0" algn="l" rtl="0">
              <a:buNone/>
              <a:defRPr sz="1800" b="1"/>
            </a:lvl3pPr>
            <a:lvl4pPr marL="1371600" indent="0" algn="l" rtl="0">
              <a:buNone/>
              <a:defRPr sz="1600" b="1"/>
            </a:lvl4pPr>
            <a:lvl5pPr marL="1828800" indent="0" algn="l" rtl="0">
              <a:buNone/>
              <a:defRPr sz="1600" b="1"/>
            </a:lvl5pPr>
            <a:lvl6pPr marL="2286000" indent="0" algn="l" rtl="0">
              <a:buNone/>
              <a:defRPr sz="1600" b="1"/>
            </a:lvl6pPr>
            <a:lvl7pPr marL="2743200" indent="0" algn="l" rtl="0">
              <a:buNone/>
              <a:defRPr sz="1600" b="1"/>
            </a:lvl7pPr>
            <a:lvl8pPr marL="3200400" indent="0" algn="l" rtl="0">
              <a:buNone/>
              <a:defRPr sz="1600" b="1"/>
            </a:lvl8pPr>
            <a:lvl9pPr marL="3657600" indent="0" algn="l" rtl="0">
              <a:buNone/>
              <a:defRPr sz="1600" b="1"/>
            </a:lvl9pPr>
          </a:lstStyle>
          <a:p>
            <a:pPr lvl="0" rtl="0"/>
            <a:r>
              <a:rPr lang="cs-CZ" dirty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 hasCustomPrompt="1"/>
          </p:nvPr>
        </p:nvSpPr>
        <p:spPr>
          <a:xfrm>
            <a:off x="6249861" y="2743201"/>
            <a:ext cx="4416552" cy="3276600"/>
          </a:xfrm>
        </p:spPr>
        <p:txBody>
          <a:bodyPr rtlCol="0">
            <a:normAutofit/>
          </a:bodyPr>
          <a:lstStyle>
            <a:lvl1pPr algn="l" rtl="0">
              <a:defRPr sz="2400"/>
            </a:lvl1pPr>
            <a:lvl2pPr algn="l" rtl="0">
              <a:defRPr sz="2000"/>
            </a:lvl2pPr>
            <a:lvl3pPr algn="l" rtl="0">
              <a:defRPr sz="1800"/>
            </a:lvl3pPr>
            <a:lvl4pPr algn="l" rtl="0">
              <a:defRPr sz="1600"/>
            </a:lvl4pPr>
            <a:lvl5pPr algn="l" rtl="0">
              <a:defRPr sz="1600"/>
            </a:lvl5pPr>
            <a:lvl6pPr algn="l" rtl="0">
              <a:defRPr sz="1600"/>
            </a:lvl6pPr>
            <a:lvl7pPr algn="l" rtl="0">
              <a:defRPr sz="1600"/>
            </a:lvl7pPr>
            <a:lvl8pPr algn="l" rtl="0">
              <a:defRPr sz="1600"/>
            </a:lvl8pPr>
            <a:lvl9pPr algn="l" rtl="0">
              <a:defRPr sz="1600"/>
            </a:lvl9pPr>
          </a:lstStyle>
          <a:p>
            <a:pPr lvl="0" rtl="0"/>
            <a:r>
              <a:rPr lang="cs-CZ" dirty="0"/>
              <a:t>Kliknutím lze upravit styly předlohy textu.</a:t>
            </a:r>
          </a:p>
          <a:p>
            <a:pPr lvl="1" rtl="0"/>
            <a:r>
              <a:rPr lang="cs-CZ" dirty="0"/>
              <a:t>Druhá úroveň</a:t>
            </a:r>
          </a:p>
          <a:p>
            <a:pPr lvl="2" rtl="0"/>
            <a:r>
              <a:rPr lang="cs-CZ" dirty="0"/>
              <a:t>Třetí úroveň</a:t>
            </a:r>
          </a:p>
          <a:p>
            <a:pPr lvl="3" rtl="0"/>
            <a:r>
              <a:rPr lang="cs-CZ" dirty="0"/>
              <a:t>Čtvrtá úroveň</a:t>
            </a:r>
          </a:p>
          <a:p>
            <a:pPr lvl="4" rtl="0"/>
            <a:r>
              <a:rPr lang="cs-CZ" dirty="0"/>
              <a:t>Pátá úroveň</a:t>
            </a:r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448D6EBF-ADC2-4F30-BC6A-A20FAC67007C}" type="datetime1">
              <a:rPr lang="cs-CZ" smtClean="0"/>
              <a:pPr/>
              <a:t>29.03.2019</a:t>
            </a:fld>
            <a:endParaRPr lang="cs-CZ" dirty="0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cs-CZ" dirty="0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2A013F82-EE5E-44EE-A61D-E31C6657F26F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2084195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 rtl="0">
              <a:defRPr/>
            </a:lvl1pPr>
          </a:lstStyle>
          <a:p>
            <a:pPr rtl="0"/>
            <a:r>
              <a:rPr lang="cs-CZ"/>
              <a:t>Kliknutím lze upravit styl.</a:t>
            </a:r>
            <a:endParaRPr lang="cs-CZ" dirty="0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E95A79ED-9CD6-4E90-BFEC-409C943DCE9C}" type="datetime1">
              <a:rPr lang="cs-CZ" smtClean="0"/>
              <a:pPr/>
              <a:t>29.03.2019</a:t>
            </a:fld>
            <a:endParaRPr lang="cs-CZ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2A013F82-EE5E-44EE-A61D-E31C6657F26F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6266314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é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2BF75E63-51FD-47E4-B1B0-45F3B67E9D92}" type="datetime1">
              <a:rPr lang="cs-CZ" smtClean="0"/>
              <a:pPr/>
              <a:t>29.03.2019</a:t>
            </a:fld>
            <a:endParaRPr lang="cs-CZ" dirty="0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2A013F82-EE5E-44EE-A61D-E31C6657F26F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6075401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055604" y="1905000"/>
            <a:ext cx="3596607" cy="2667000"/>
          </a:xfrm>
        </p:spPr>
        <p:txBody>
          <a:bodyPr rtlCol="0" anchor="b">
            <a:noAutofit/>
          </a:bodyPr>
          <a:lstStyle>
            <a:lvl1pPr algn="l" rtl="0">
              <a:lnSpc>
                <a:spcPct val="90000"/>
              </a:lnSpc>
              <a:defRPr sz="3600" b="0" baseline="0">
                <a:solidFill>
                  <a:schemeClr val="tx1"/>
                </a:solidFill>
              </a:defRPr>
            </a:lvl1pPr>
          </a:lstStyle>
          <a:p>
            <a:pPr rtl="0"/>
            <a:r>
              <a:rPr lang="cs-CZ"/>
              <a:t>Kliknutím lze upravit styl.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 hasCustomPrompt="1"/>
          </p:nvPr>
        </p:nvSpPr>
        <p:spPr>
          <a:xfrm>
            <a:off x="4951414" y="685800"/>
            <a:ext cx="6400800" cy="5334000"/>
          </a:xfrm>
        </p:spPr>
        <p:txBody>
          <a:bodyPr rtlCol="0">
            <a:normAutofit/>
          </a:bodyPr>
          <a:lstStyle>
            <a:lvl1pPr algn="l" rtl="0">
              <a:defRPr sz="2400"/>
            </a:lvl1pPr>
            <a:lvl2pPr algn="l" rtl="0">
              <a:defRPr sz="2000"/>
            </a:lvl2pPr>
            <a:lvl3pPr algn="l" rtl="0">
              <a:defRPr sz="1800"/>
            </a:lvl3pPr>
            <a:lvl4pPr algn="l" rtl="0">
              <a:defRPr sz="1600"/>
            </a:lvl4pPr>
            <a:lvl5pPr algn="l" rtl="0">
              <a:defRPr sz="1600"/>
            </a:lvl5pPr>
            <a:lvl6pPr algn="l" rtl="0">
              <a:defRPr sz="1600"/>
            </a:lvl6pPr>
            <a:lvl7pPr algn="l" rtl="0">
              <a:defRPr sz="1600"/>
            </a:lvl7pPr>
            <a:lvl8pPr algn="l" rtl="0">
              <a:defRPr sz="1600"/>
            </a:lvl8pPr>
            <a:lvl9pPr algn="l" rtl="0">
              <a:defRPr sz="1600"/>
            </a:lvl9pPr>
          </a:lstStyle>
          <a:p>
            <a:pPr lvl="0" rtl="0"/>
            <a:r>
              <a:rPr lang="cs-CZ" dirty="0"/>
              <a:t>Kliknutím lze upravit styly předlohy textu.</a:t>
            </a:r>
          </a:p>
          <a:p>
            <a:pPr lvl="1" rtl="0"/>
            <a:r>
              <a:rPr lang="cs-CZ" dirty="0"/>
              <a:t>Druhá úroveň</a:t>
            </a:r>
          </a:p>
          <a:p>
            <a:pPr lvl="2" rtl="0"/>
            <a:r>
              <a:rPr lang="cs-CZ" dirty="0"/>
              <a:t>Třetí úroveň</a:t>
            </a:r>
          </a:p>
          <a:p>
            <a:pPr lvl="3" rtl="0"/>
            <a:r>
              <a:rPr lang="cs-CZ" dirty="0"/>
              <a:t>Čtvrtá úroveň</a:t>
            </a:r>
          </a:p>
          <a:p>
            <a:pPr lvl="4" rtl="0"/>
            <a:r>
              <a:rPr lang="cs-CZ" dirty="0"/>
              <a:t>Pátá úroveň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 hasCustomPrompt="1"/>
          </p:nvPr>
        </p:nvSpPr>
        <p:spPr>
          <a:xfrm>
            <a:off x="1065213" y="4648200"/>
            <a:ext cx="3581399" cy="1371600"/>
          </a:xfrm>
        </p:spPr>
        <p:txBody>
          <a:bodyPr rtlCol="0">
            <a:normAutofit/>
          </a:bodyPr>
          <a:lstStyle>
            <a:lvl1pPr marL="0" indent="0" algn="l" rtl="0">
              <a:lnSpc>
                <a:spcPct val="90000"/>
              </a:lnSpc>
              <a:spcBef>
                <a:spcPts val="1200"/>
              </a:spcBef>
              <a:buNone/>
              <a:defRPr sz="1800"/>
            </a:lvl1pPr>
            <a:lvl2pPr marL="457200" indent="0" algn="l" rtl="0">
              <a:buNone/>
              <a:defRPr sz="1200"/>
            </a:lvl2pPr>
            <a:lvl3pPr marL="914400" indent="0" algn="l" rtl="0">
              <a:buNone/>
              <a:defRPr sz="1000"/>
            </a:lvl3pPr>
            <a:lvl4pPr marL="1371600" indent="0" algn="l" rtl="0">
              <a:buNone/>
              <a:defRPr sz="900"/>
            </a:lvl4pPr>
            <a:lvl5pPr marL="1828800" indent="0" algn="l" rtl="0">
              <a:buNone/>
              <a:defRPr sz="900"/>
            </a:lvl5pPr>
            <a:lvl6pPr marL="2286000" indent="0" algn="l" rtl="0">
              <a:buNone/>
              <a:defRPr sz="900"/>
            </a:lvl6pPr>
            <a:lvl7pPr marL="2743200" indent="0" algn="l" rtl="0">
              <a:buNone/>
              <a:defRPr sz="900"/>
            </a:lvl7pPr>
            <a:lvl8pPr marL="3200400" indent="0" algn="l" rtl="0">
              <a:buNone/>
              <a:defRPr sz="900"/>
            </a:lvl8pPr>
            <a:lvl9pPr marL="3657600" indent="0" algn="l" rtl="0">
              <a:buNone/>
              <a:defRPr sz="900"/>
            </a:lvl9pPr>
          </a:lstStyle>
          <a:p>
            <a:pPr lvl="0" rtl="0"/>
            <a:r>
              <a:rPr lang="cs-CZ" dirty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E68C4448-F86C-4FF0-A830-90C17E875AEE}" type="datetime1">
              <a:rPr lang="cs-CZ" smtClean="0"/>
              <a:pPr/>
              <a:t>29.03.2019</a:t>
            </a:fld>
            <a:endParaRPr lang="cs-CZ" dirty="0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cs-CZ" dirty="0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2A013F82-EE5E-44EE-A61D-E31C6657F26F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5449815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obrázku 2"/>
          <p:cNvSpPr>
            <a:spLocks noGrp="1"/>
          </p:cNvSpPr>
          <p:nvPr>
            <p:ph type="pic" idx="1"/>
          </p:nvPr>
        </p:nvSpPr>
        <p:spPr>
          <a:xfrm>
            <a:off x="4951414" y="685800"/>
            <a:ext cx="6400799" cy="5334000"/>
          </a:xfrm>
          <a:solidFill>
            <a:schemeClr val="bg2"/>
          </a:solidFill>
          <a:ln w="76200">
            <a:solidFill>
              <a:schemeClr val="tx1"/>
            </a:solidFill>
            <a:miter lim="800000"/>
          </a:ln>
        </p:spPr>
        <p:txBody>
          <a:bodyPr rtlCol="0">
            <a:normAutofit/>
          </a:bodyPr>
          <a:lstStyle>
            <a:lvl1pPr marL="0" indent="0" algn="ctr" rtl="0">
              <a:buNone/>
              <a:defRPr sz="2400"/>
            </a:lvl1pPr>
            <a:lvl2pPr marL="457200" indent="0" algn="l" rtl="0">
              <a:buNone/>
              <a:defRPr sz="2800"/>
            </a:lvl2pPr>
            <a:lvl3pPr marL="914400" indent="0" algn="l" rtl="0">
              <a:buNone/>
              <a:defRPr sz="2400"/>
            </a:lvl3pPr>
            <a:lvl4pPr marL="1371600" indent="0" algn="l" rtl="0">
              <a:buNone/>
              <a:defRPr sz="2000"/>
            </a:lvl4pPr>
            <a:lvl5pPr marL="1828800" indent="0" algn="l" rtl="0">
              <a:buNone/>
              <a:defRPr sz="2000"/>
            </a:lvl5pPr>
            <a:lvl6pPr marL="2286000" indent="0" algn="l" rtl="0">
              <a:buNone/>
              <a:defRPr sz="2000"/>
            </a:lvl6pPr>
            <a:lvl7pPr marL="2743200" indent="0" algn="l" rtl="0">
              <a:buNone/>
              <a:defRPr sz="2000"/>
            </a:lvl7pPr>
            <a:lvl8pPr marL="3200400" indent="0" algn="l" rtl="0">
              <a:buNone/>
              <a:defRPr sz="2000"/>
            </a:lvl8pPr>
            <a:lvl9pPr marL="3657600" indent="0" algn="l" rtl="0">
              <a:buNone/>
              <a:defRPr sz="2000"/>
            </a:lvl9pPr>
          </a:lstStyle>
          <a:p>
            <a:pPr rtl="0"/>
            <a:r>
              <a:rPr lang="cs-CZ"/>
              <a:t>Kliknutím na ikonu přidáte obrázek.</a:t>
            </a:r>
            <a:endParaRPr lang="cs-CZ" dirty="0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055604" y="1905000"/>
            <a:ext cx="3596607" cy="2667000"/>
          </a:xfrm>
        </p:spPr>
        <p:txBody>
          <a:bodyPr rtlCol="0" anchor="b">
            <a:normAutofit/>
          </a:bodyPr>
          <a:lstStyle>
            <a:lvl1pPr algn="l" rtl="0">
              <a:lnSpc>
                <a:spcPct val="90000"/>
              </a:lnSpc>
              <a:defRPr sz="3600" b="0" i="0" baseline="0">
                <a:solidFill>
                  <a:schemeClr val="tx1"/>
                </a:solidFill>
              </a:defRPr>
            </a:lvl1pPr>
          </a:lstStyle>
          <a:p>
            <a:pPr rtl="0"/>
            <a:r>
              <a:rPr lang="cs-CZ"/>
              <a:t>Kliknutím lze upravit styl.</a:t>
            </a:r>
            <a:endParaRPr lang="cs-CZ" dirty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 hasCustomPrompt="1"/>
          </p:nvPr>
        </p:nvSpPr>
        <p:spPr>
          <a:xfrm>
            <a:off x="1065213" y="4648200"/>
            <a:ext cx="3581399" cy="1371600"/>
          </a:xfrm>
        </p:spPr>
        <p:txBody>
          <a:bodyPr rtlCol="0">
            <a:normAutofit/>
          </a:bodyPr>
          <a:lstStyle>
            <a:lvl1pPr marL="0" indent="0" algn="l" rtl="0">
              <a:lnSpc>
                <a:spcPct val="90000"/>
              </a:lnSpc>
              <a:spcBef>
                <a:spcPts val="1200"/>
              </a:spcBef>
              <a:buNone/>
              <a:defRPr sz="1800"/>
            </a:lvl1pPr>
            <a:lvl2pPr marL="457200" indent="0" algn="l" rtl="0">
              <a:buNone/>
              <a:defRPr sz="1200"/>
            </a:lvl2pPr>
            <a:lvl3pPr marL="914400" indent="0" algn="l" rtl="0">
              <a:buNone/>
              <a:defRPr sz="1000"/>
            </a:lvl3pPr>
            <a:lvl4pPr marL="1371600" indent="0" algn="l" rtl="0">
              <a:buNone/>
              <a:defRPr sz="900"/>
            </a:lvl4pPr>
            <a:lvl5pPr marL="1828800" indent="0" algn="l" rtl="0">
              <a:buNone/>
              <a:defRPr sz="900"/>
            </a:lvl5pPr>
            <a:lvl6pPr marL="2286000" indent="0" algn="l" rtl="0">
              <a:buNone/>
              <a:defRPr sz="900"/>
            </a:lvl6pPr>
            <a:lvl7pPr marL="2743200" indent="0" algn="l" rtl="0">
              <a:buNone/>
              <a:defRPr sz="900"/>
            </a:lvl7pPr>
            <a:lvl8pPr marL="3200400" indent="0" algn="l" rtl="0">
              <a:buNone/>
              <a:defRPr sz="900"/>
            </a:lvl8pPr>
            <a:lvl9pPr marL="3657600" indent="0" algn="l" rtl="0">
              <a:buNone/>
              <a:defRPr sz="900"/>
            </a:lvl9pPr>
          </a:lstStyle>
          <a:p>
            <a:pPr lvl="0" rtl="0"/>
            <a:r>
              <a:rPr lang="cs-CZ" dirty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8C2064F1-6E9E-4327-9AE7-D6E65D88A80E}" type="datetime1">
              <a:rPr lang="cs-CZ" smtClean="0"/>
              <a:pPr/>
              <a:t>29.03.2019</a:t>
            </a:fld>
            <a:endParaRPr lang="cs-CZ" dirty="0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cs-CZ" dirty="0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2A013F82-EE5E-44EE-A61D-E31C6657F26F}" type="slidenum">
              <a:rPr lang="cs-CZ" smtClean="0"/>
              <a:pPr rtl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2491721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1522413" y="381000"/>
            <a:ext cx="9144001" cy="13716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rtl="0"/>
            <a:r>
              <a:rPr lang="cs-CZ" dirty="0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1522413" y="1904999"/>
            <a:ext cx="9134391" cy="41148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rtl="0"/>
            <a:r>
              <a:rPr lang="cs-CZ" dirty="0"/>
              <a:t>Kliknutím lze upravit styly předlohy textu.</a:t>
            </a:r>
          </a:p>
          <a:p>
            <a:pPr lvl="1" rtl="0"/>
            <a:r>
              <a:rPr lang="cs-CZ" dirty="0"/>
              <a:t>Druhá úroveň</a:t>
            </a:r>
          </a:p>
          <a:p>
            <a:pPr lvl="2" rtl="0"/>
            <a:r>
              <a:rPr lang="cs-CZ" dirty="0"/>
              <a:t>Třetí úroveň</a:t>
            </a:r>
          </a:p>
          <a:p>
            <a:pPr lvl="3" rtl="0"/>
            <a:r>
              <a:rPr lang="cs-CZ" dirty="0"/>
              <a:t>Čtvrtá úroveň</a:t>
            </a:r>
          </a:p>
          <a:p>
            <a:pPr lvl="4" rtl="0"/>
            <a:r>
              <a:rPr lang="cs-CZ" dirty="0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8226422" y="6400800"/>
            <a:ext cx="1449389" cy="27622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rtl="0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099FFC4-6E08-4C95-BBE6-CC62724D5D23}" type="datetime1">
              <a:rPr lang="cs-CZ" smtClean="0"/>
              <a:pPr/>
              <a:t>29.03.2019</a:t>
            </a:fld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1522413" y="6400800"/>
            <a:ext cx="6553199" cy="27622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rtl="0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/>
            <a:endParaRPr lang="cs-CZ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9828211" y="6400800"/>
            <a:ext cx="838201" cy="27622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rtl="0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A013F82-EE5E-44EE-A61D-E31C6657F26F}" type="slidenum">
              <a:rPr lang="cs-CZ" smtClean="0"/>
              <a:pPr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403059996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 spc="100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3838" indent="-223838" algn="l" defTabSz="914400" rtl="0" eaLnBrk="1" latinLnBrk="0" hangingPunct="1">
        <a:lnSpc>
          <a:spcPct val="90000"/>
        </a:lnSpc>
        <a:spcBef>
          <a:spcPts val="1800"/>
        </a:spcBef>
        <a:buClr>
          <a:schemeClr val="accent1"/>
        </a:buClr>
        <a:buSzPct val="100000"/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463550" indent="-231775" algn="l" defTabSz="914400" rtl="0" eaLnBrk="1" latinLnBrk="0" hangingPunct="1">
        <a:lnSpc>
          <a:spcPct val="90000"/>
        </a:lnSpc>
        <a:spcBef>
          <a:spcPts val="1200"/>
        </a:spcBef>
        <a:buClr>
          <a:schemeClr val="accent1"/>
        </a:buClr>
        <a:buSzPct val="100000"/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682625" indent="-219075" algn="l" defTabSz="914400" rtl="0" eaLnBrk="1" latinLnBrk="0" hangingPunct="1">
        <a:lnSpc>
          <a:spcPct val="90000"/>
        </a:lnSpc>
        <a:spcBef>
          <a:spcPts val="600"/>
        </a:spcBef>
        <a:buClr>
          <a:schemeClr val="accent1"/>
        </a:buClr>
        <a:buSzPct val="100000"/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857250" indent="-174625" algn="l" defTabSz="914400" rtl="0" eaLnBrk="1" latinLnBrk="0" hangingPunct="1">
        <a:lnSpc>
          <a:spcPct val="90000"/>
        </a:lnSpc>
        <a:spcBef>
          <a:spcPts val="600"/>
        </a:spcBef>
        <a:buClr>
          <a:schemeClr val="accent1"/>
        </a:buClr>
        <a:buSzPct val="100000"/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030288" indent="-173038" algn="l" defTabSz="914400" rtl="0" eaLnBrk="1" latinLnBrk="0" hangingPunct="1">
        <a:lnSpc>
          <a:spcPct val="90000"/>
        </a:lnSpc>
        <a:spcBef>
          <a:spcPts val="600"/>
        </a:spcBef>
        <a:buClr>
          <a:schemeClr val="accent1"/>
        </a:buClr>
        <a:buSzPct val="100000"/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207008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380744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554480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1728216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pos="3839" userDrawn="1">
          <p15:clr>
            <a:srgbClr val="F26B43"/>
          </p15:clr>
        </p15:guide>
        <p15:guide id="2" orient="horz" pos="216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/>
          <p:cNvSpPr>
            <a:spLocks noGrp="1"/>
          </p:cNvSpPr>
          <p:nvPr>
            <p:ph type="ctrTitle"/>
          </p:nvPr>
        </p:nvSpPr>
        <p:spPr/>
        <p:txBody>
          <a:bodyPr rtlCol="0"/>
          <a:lstStyle/>
          <a:p>
            <a:pPr rtl="0"/>
            <a:r>
              <a:rPr lang="cs-CZ" dirty="0"/>
              <a:t>Historie internetu</a:t>
            </a:r>
          </a:p>
        </p:txBody>
      </p:sp>
      <p:sp>
        <p:nvSpPr>
          <p:cNvPr id="4" name="Podnadpis 3"/>
          <p:cNvSpPr>
            <a:spLocks noGrp="1"/>
          </p:cNvSpPr>
          <p:nvPr>
            <p:ph type="subTitle" idx="1"/>
          </p:nvPr>
        </p:nvSpPr>
        <p:spPr/>
        <p:txBody>
          <a:bodyPr rtlCol="0"/>
          <a:lstStyle/>
          <a:p>
            <a:pPr rtl="0"/>
            <a:r>
              <a:rPr lang="cs-CZ" sz="1600" dirty="0">
                <a:solidFill>
                  <a:schemeClr val="accent1">
                    <a:lumMod val="20000"/>
                    <a:lumOff val="80000"/>
                  </a:schemeClr>
                </a:solidFill>
                <a:latin typeface="Arial Black" panose="020B0A04020102020204" pitchFamily="34" charset="0"/>
              </a:rPr>
              <a:t>NIKOLA </a:t>
            </a:r>
            <a:r>
              <a:rPr lang="cs-CZ" sz="1600" dirty="0" err="1">
                <a:solidFill>
                  <a:schemeClr val="accent1">
                    <a:lumMod val="20000"/>
                    <a:lumOff val="80000"/>
                  </a:schemeClr>
                </a:solidFill>
                <a:latin typeface="Arial Black" panose="020B0A04020102020204" pitchFamily="34" charset="0"/>
              </a:rPr>
              <a:t>pOKORNÁ</a:t>
            </a:r>
            <a:endParaRPr lang="cs-CZ" sz="1600" dirty="0">
              <a:solidFill>
                <a:schemeClr val="accent1">
                  <a:lumMod val="20000"/>
                  <a:lumOff val="80000"/>
                </a:schemeClr>
              </a:solidFill>
              <a:latin typeface="Arial Black" panose="020B0A04020102020204" pitchFamily="34" charset="0"/>
            </a:endParaRPr>
          </a:p>
          <a:p>
            <a:pPr rtl="0"/>
            <a:r>
              <a:rPr lang="cs-CZ" sz="1600" dirty="0">
                <a:solidFill>
                  <a:schemeClr val="accent1">
                    <a:lumMod val="20000"/>
                    <a:lumOff val="80000"/>
                  </a:schemeClr>
                </a:solidFill>
                <a:latin typeface="Arial Black" panose="020B0A04020102020204" pitchFamily="34" charset="0"/>
              </a:rPr>
              <a:t>9.tŘÍDA</a:t>
            </a:r>
          </a:p>
        </p:txBody>
      </p:sp>
    </p:spTree>
    <p:extLst>
      <p:ext uri="{BB962C8B-B14F-4D97-AF65-F5344CB8AC3E}">
        <p14:creationId xmlns:p14="http://schemas.microsoft.com/office/powerpoint/2010/main" val="28089201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Nadpis 12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cs-CZ" dirty="0"/>
              <a:t>INTERNET</a:t>
            </a:r>
          </a:p>
        </p:txBody>
      </p:sp>
      <p:sp>
        <p:nvSpPr>
          <p:cNvPr id="14" name="Zástupný symbol pro obsah 13"/>
          <p:cNvSpPr>
            <a:spLocks noGrp="1"/>
          </p:cNvSpPr>
          <p:nvPr>
            <p:ph idx="1"/>
          </p:nvPr>
        </p:nvSpPr>
        <p:spPr>
          <a:xfrm>
            <a:off x="1532023" y="1916832"/>
            <a:ext cx="9134391" cy="4114801"/>
          </a:xfrm>
        </p:spPr>
        <p:txBody>
          <a:bodyPr rtlCol="0"/>
          <a:lstStyle/>
          <a:p>
            <a:pPr marL="0" indent="0" rtl="0">
              <a:buNone/>
            </a:pPr>
            <a:r>
              <a:rPr lang="cs-CZ" sz="1800" dirty="0">
                <a:latin typeface="Arial Black" panose="020B0A04020102020204" pitchFamily="34" charset="0"/>
              </a:rPr>
              <a:t>celosvětový systém navzájem propojených počítačových sítí, ve kterých mezi sebou počítače komunikují</a:t>
            </a:r>
          </a:p>
          <a:p>
            <a:pPr rtl="0"/>
            <a:r>
              <a:rPr lang="cs-CZ" sz="1800" dirty="0">
                <a:latin typeface="Arial Black" panose="020B0A04020102020204" pitchFamily="34" charset="0"/>
              </a:rPr>
              <a:t>První dálková komunikace mezi počítači byla vyvinuta pro poloautomatické vojenské radarové systémy</a:t>
            </a:r>
          </a:p>
          <a:p>
            <a:pPr rtl="0"/>
            <a:r>
              <a:rPr lang="cs-CZ" sz="1800" dirty="0">
                <a:latin typeface="Arial Black" panose="020B0A04020102020204" pitchFamily="34" charset="0"/>
              </a:rPr>
              <a:t>Vytvořen počátkem 90. let</a:t>
            </a:r>
          </a:p>
          <a:p>
            <a:pPr rtl="0"/>
            <a:r>
              <a:rPr lang="cs-CZ" sz="1800" dirty="0">
                <a:latin typeface="Arial Black" panose="020B0A04020102020204" pitchFamily="34" charset="0"/>
              </a:rPr>
              <a:t>Předchůdce: ARPANET</a:t>
            </a:r>
          </a:p>
          <a:p>
            <a:pPr rtl="0"/>
            <a:r>
              <a:rPr lang="cs-CZ" sz="1800" dirty="0">
                <a:latin typeface="Arial Black" panose="020B0A04020102020204" pitchFamily="34" charset="0"/>
              </a:rPr>
              <a:t>1993- nový způsob výměny informací - WWW (</a:t>
            </a:r>
            <a:r>
              <a:rPr lang="cs-CZ" sz="1800" dirty="0" err="1">
                <a:latin typeface="Arial Black" panose="020B0A04020102020204" pitchFamily="34" charset="0"/>
              </a:rPr>
              <a:t>world</a:t>
            </a:r>
            <a:r>
              <a:rPr lang="cs-CZ" sz="1800" dirty="0">
                <a:latin typeface="Arial Black" panose="020B0A04020102020204" pitchFamily="34" charset="0"/>
              </a:rPr>
              <a:t> </a:t>
            </a:r>
            <a:r>
              <a:rPr lang="cs-CZ" sz="1800" dirty="0" err="1">
                <a:latin typeface="Arial Black" panose="020B0A04020102020204" pitchFamily="34" charset="0"/>
              </a:rPr>
              <a:t>wide</a:t>
            </a:r>
            <a:r>
              <a:rPr lang="cs-CZ" sz="1800" dirty="0">
                <a:latin typeface="Arial Black" panose="020B0A04020102020204" pitchFamily="34" charset="0"/>
              </a:rPr>
              <a:t> web)</a:t>
            </a:r>
          </a:p>
          <a:p>
            <a:pPr rtl="0"/>
            <a:endParaRPr lang="cs-CZ" sz="1800" dirty="0">
              <a:latin typeface="Arial Black" panose="020B0A04020102020204" pitchFamily="34" charset="0"/>
            </a:endParaRPr>
          </a:p>
          <a:p>
            <a:pPr rtl="0"/>
            <a:endParaRPr lang="cs-CZ" sz="1800" dirty="0">
              <a:latin typeface="Arial Black" panose="020B0A04020102020204" pitchFamily="34" charset="0"/>
            </a:endParaRPr>
          </a:p>
          <a:p>
            <a:pPr rtl="0"/>
            <a:endParaRPr lang="cs-CZ" sz="1800" dirty="0">
              <a:latin typeface="Arial Black" panose="020B0A04020102020204" pitchFamily="34" charset="0"/>
            </a:endParaRPr>
          </a:p>
          <a:p>
            <a:pPr rtl="0"/>
            <a:endParaRPr lang="cs-CZ" dirty="0"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391325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algn="ctr" rtl="0"/>
            <a:r>
              <a:rPr lang="cs-CZ" dirty="0"/>
              <a:t>Internetové prohlížeče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1034155" y="1752069"/>
            <a:ext cx="4416552" cy="762000"/>
          </a:xfrm>
        </p:spPr>
        <p:txBody>
          <a:bodyPr rtlCol="0"/>
          <a:lstStyle/>
          <a:p>
            <a:pPr rtl="0"/>
            <a:r>
              <a:rPr lang="cs-CZ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světové</a:t>
            </a:r>
            <a:endParaRPr lang="cs-CZ" dirty="0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77788" y="2552701"/>
            <a:ext cx="4416552" cy="3276600"/>
          </a:xfrm>
        </p:spPr>
        <p:txBody>
          <a:bodyPr rtlCol="0"/>
          <a:lstStyle/>
          <a:p>
            <a:pPr rtl="0"/>
            <a:r>
              <a:rPr lang="cs-CZ" dirty="0"/>
              <a:t>Alta Vista</a:t>
            </a:r>
          </a:p>
          <a:p>
            <a:pPr rtl="0"/>
            <a:r>
              <a:rPr lang="cs-CZ" dirty="0"/>
              <a:t>Bing</a:t>
            </a:r>
          </a:p>
          <a:p>
            <a:pPr rtl="0"/>
            <a:r>
              <a:rPr lang="cs-CZ" dirty="0"/>
              <a:t>Google                                                              </a:t>
            </a:r>
          </a:p>
          <a:p>
            <a:pPr rtl="0"/>
            <a:endParaRPr lang="cs-CZ" dirty="0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/>
        <p:txBody>
          <a:bodyPr rtlCol="0"/>
          <a:lstStyle/>
          <a:p>
            <a:pPr rtl="0"/>
            <a:r>
              <a:rPr lang="cs-CZ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                              České  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7606580" y="2637656"/>
            <a:ext cx="4416552" cy="3276600"/>
          </a:xfrm>
        </p:spPr>
        <p:txBody>
          <a:bodyPr rtlCol="0"/>
          <a:lstStyle/>
          <a:p>
            <a:pPr rtl="0"/>
            <a:r>
              <a:rPr lang="cs-CZ" dirty="0"/>
              <a:t>Atlas.cz</a:t>
            </a:r>
          </a:p>
          <a:p>
            <a:pPr rtl="0"/>
            <a:r>
              <a:rPr lang="cs-CZ" dirty="0"/>
              <a:t>Centrum.cz</a:t>
            </a:r>
          </a:p>
          <a:p>
            <a:pPr rtl="0"/>
            <a:r>
              <a:rPr lang="cs-CZ" dirty="0"/>
              <a:t>Seznam.cz</a:t>
            </a:r>
          </a:p>
        </p:txBody>
      </p:sp>
      <p:pic>
        <p:nvPicPr>
          <p:cNvPr id="8" name="Obrázek 7">
            <a:extLst>
              <a:ext uri="{FF2B5EF4-FFF2-40B4-BE49-F238E27FC236}">
                <a16:creationId xmlns:a16="http://schemas.microsoft.com/office/drawing/2014/main" id="{DB303919-373E-4153-862C-2E02922FD7B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2431" y="2475436"/>
            <a:ext cx="4078189" cy="22939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14250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055604" y="188640"/>
            <a:ext cx="10079368" cy="1512168"/>
          </a:xfrm>
        </p:spPr>
        <p:txBody>
          <a:bodyPr rtlCol="0"/>
          <a:lstStyle/>
          <a:p>
            <a:pPr algn="ctr" rtl="0"/>
            <a:r>
              <a:rPr lang="cs-CZ" dirty="0"/>
              <a:t>HISTORIE INTERNETU V ČR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038665" y="2060848"/>
            <a:ext cx="10079368" cy="4114800"/>
          </a:xfrm>
        </p:spPr>
        <p:txBody>
          <a:bodyPr rtlCol="0">
            <a:normAutofit/>
          </a:bodyPr>
          <a:lstStyle/>
          <a:p>
            <a:r>
              <a:rPr lang="cs-CZ" sz="1800" dirty="0">
                <a:latin typeface="Arial Black" panose="020B0A04020102020204" pitchFamily="34" charset="0"/>
              </a:rPr>
              <a:t>Počátkem roku 1990</a:t>
            </a:r>
          </a:p>
          <a:p>
            <a:r>
              <a:rPr lang="cs-CZ" sz="1800" dirty="0">
                <a:latin typeface="Arial Black" panose="020B0A04020102020204" pitchFamily="34" charset="0"/>
              </a:rPr>
              <a:t>První pokusy o připojení do internetu 1991 z Prahy </a:t>
            </a:r>
          </a:p>
          <a:p>
            <a:r>
              <a:rPr lang="cs-CZ" sz="1800" dirty="0">
                <a:latin typeface="Arial Black" panose="020B0A04020102020204" pitchFamily="34" charset="0"/>
              </a:rPr>
              <a:t>Pouze komutovaný spoj</a:t>
            </a:r>
          </a:p>
          <a:p>
            <a:r>
              <a:rPr lang="cs-CZ" sz="1800" dirty="0">
                <a:latin typeface="Arial Black" panose="020B0A04020102020204" pitchFamily="34" charset="0"/>
              </a:rPr>
              <a:t>13.2. 1992 oficiální připojení České republiky k internetu</a:t>
            </a:r>
            <a:br>
              <a:rPr lang="cs-CZ" dirty="0"/>
            </a:br>
            <a:endParaRPr lang="cs-CZ" dirty="0"/>
          </a:p>
          <a:p>
            <a:r>
              <a:rPr lang="cs-CZ" sz="1800" dirty="0">
                <a:latin typeface="Arial Black" panose="020B0A04020102020204" pitchFamily="34" charset="0"/>
              </a:rPr>
              <a:t>128 kbps</a:t>
            </a:r>
            <a:br>
              <a:rPr lang="cs-CZ" dirty="0"/>
            </a:br>
            <a:r>
              <a:rPr lang="cs-CZ" dirty="0"/>
              <a:t>Praha -&gt; Liberec </a:t>
            </a:r>
            <a:br>
              <a:rPr lang="cs-CZ" dirty="0"/>
            </a:br>
            <a:br>
              <a:rPr lang="cs-CZ" dirty="0"/>
            </a:br>
            <a:r>
              <a:rPr lang="cs-CZ" dirty="0" err="1"/>
              <a:t>Liberec</a:t>
            </a:r>
            <a:r>
              <a:rPr lang="cs-CZ" dirty="0"/>
              <a:t> -&gt; Ostrava</a:t>
            </a:r>
            <a:endParaRPr lang="cs-CZ" sz="1800" dirty="0">
              <a:latin typeface="Arial Black" panose="020B0A04020102020204" pitchFamily="34" charset="0"/>
            </a:endParaRPr>
          </a:p>
          <a:p>
            <a:endParaRPr lang="cs-CZ" sz="1800" dirty="0">
              <a:latin typeface="Arial Black" panose="020B0A04020102020204" pitchFamily="34" charset="0"/>
            </a:endParaRPr>
          </a:p>
          <a:p>
            <a:pPr marL="0" indent="0">
              <a:buNone/>
            </a:pPr>
            <a:endParaRPr lang="cs-CZ" sz="1800" dirty="0">
              <a:latin typeface="Arial Black" panose="020B0A04020102020204" pitchFamily="34" charset="0"/>
            </a:endParaRPr>
          </a:p>
          <a:p>
            <a:pPr marL="0" indent="0">
              <a:buNone/>
            </a:pPr>
            <a:endParaRPr lang="cs-CZ" sz="1800" dirty="0">
              <a:latin typeface="Arial Black" panose="020B0A04020102020204" pitchFamily="34" charset="0"/>
            </a:endParaRP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89757" y="548680"/>
            <a:ext cx="1296143" cy="576064"/>
          </a:xfrm>
        </p:spPr>
        <p:txBody>
          <a:bodyPr rtlCol="0"/>
          <a:lstStyle/>
          <a:p>
            <a:pPr rtl="0"/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7651371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/>
          <p:cNvSpPr>
            <a:spLocks noGrp="1"/>
          </p:cNvSpPr>
          <p:nvPr>
            <p:ph type="title"/>
          </p:nvPr>
        </p:nvSpPr>
        <p:spPr>
          <a:xfrm>
            <a:off x="1055604" y="1905000"/>
            <a:ext cx="9215272" cy="2667000"/>
          </a:xfrm>
        </p:spPr>
        <p:txBody>
          <a:bodyPr rtlCol="0"/>
          <a:lstStyle/>
          <a:p>
            <a:pPr algn="ctr" rtl="0"/>
            <a:r>
              <a:rPr lang="cs-CZ" dirty="0"/>
              <a:t>DĚKUJI ZA POZORNOST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/>
        <p:txBody>
          <a:bodyPr rtlCol="0"/>
          <a:lstStyle/>
          <a:p>
            <a:pPr rtl="0"/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1085069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ROJECT_OPEN" val="0"/>
</p:tagLst>
</file>

<file path=ppt/theme/theme1.xml><?xml version="1.0" encoding="utf-8"?>
<a:theme xmlns:a="http://schemas.openxmlformats.org/drawingml/2006/main" name="Digitální modrý tunel 16:9">
  <a:themeElements>
    <a:clrScheme name="Digital Blue Tunnel">
      <a:dk1>
        <a:srgbClr val="000000"/>
      </a:dk1>
      <a:lt1>
        <a:sysClr val="window" lastClr="FFFFFF"/>
      </a:lt1>
      <a:dk2>
        <a:srgbClr val="001027"/>
      </a:dk2>
      <a:lt2>
        <a:srgbClr val="C1EBF7"/>
      </a:lt2>
      <a:accent1>
        <a:srgbClr val="56C5FF"/>
      </a:accent1>
      <a:accent2>
        <a:srgbClr val="4BB836"/>
      </a:accent2>
      <a:accent3>
        <a:srgbClr val="F8B004"/>
      </a:accent3>
      <a:accent4>
        <a:srgbClr val="972ACD"/>
      </a:accent4>
      <a:accent5>
        <a:srgbClr val="F86E24"/>
      </a:accent5>
      <a:accent6>
        <a:srgbClr val="DB30C7"/>
      </a:accent6>
      <a:hlink>
        <a:srgbClr val="F8B004"/>
      </a:hlink>
      <a:folHlink>
        <a:srgbClr val="969696"/>
      </a:folHlink>
    </a:clrScheme>
    <a:fontScheme name="Corbel">
      <a:majorFont>
        <a:latin typeface="Corbe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_9411876_TF02895261_TF02895261.potx" id="{A5AA115C-C41B-407F-A53E-066073EF1572}" vid="{BE14AF58-2E99-4824-AE99-F806D3A9806C}"/>
    </a:ext>
  </a:extLst>
</a:theme>
</file>

<file path=ppt/theme/theme2.xml><?xml version="1.0" encoding="utf-8"?>
<a:theme xmlns:a="http://schemas.openxmlformats.org/drawingml/2006/main" name="Motiv Office">
  <a:themeElements>
    <a:clrScheme name="Digital Blue Tunnel">
      <a:dk1>
        <a:srgbClr val="000000"/>
      </a:dk1>
      <a:lt1>
        <a:sysClr val="window" lastClr="FFFFFF"/>
      </a:lt1>
      <a:dk2>
        <a:srgbClr val="001027"/>
      </a:dk2>
      <a:lt2>
        <a:srgbClr val="C1EBF7"/>
      </a:lt2>
      <a:accent1>
        <a:srgbClr val="56C5FF"/>
      </a:accent1>
      <a:accent2>
        <a:srgbClr val="4BB836"/>
      </a:accent2>
      <a:accent3>
        <a:srgbClr val="F8B004"/>
      </a:accent3>
      <a:accent4>
        <a:srgbClr val="972ACD"/>
      </a:accent4>
      <a:accent5>
        <a:srgbClr val="F86E24"/>
      </a:accent5>
      <a:accent6>
        <a:srgbClr val="DB30C7"/>
      </a:accent6>
      <a:hlink>
        <a:srgbClr val="F8B004"/>
      </a:hlink>
      <a:folHlink>
        <a:srgbClr val="969696"/>
      </a:folHlink>
    </a:clrScheme>
    <a:fontScheme name="Corbel">
      <a:majorFont>
        <a:latin typeface="Corbe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iv Office">
  <a:themeElements>
    <a:clrScheme name="Digital Blue Tunnel">
      <a:dk1>
        <a:srgbClr val="000000"/>
      </a:dk1>
      <a:lt1>
        <a:sysClr val="window" lastClr="FFFFFF"/>
      </a:lt1>
      <a:dk2>
        <a:srgbClr val="001027"/>
      </a:dk2>
      <a:lt2>
        <a:srgbClr val="C1EBF7"/>
      </a:lt2>
      <a:accent1>
        <a:srgbClr val="56C5FF"/>
      </a:accent1>
      <a:accent2>
        <a:srgbClr val="4BB836"/>
      </a:accent2>
      <a:accent3>
        <a:srgbClr val="F8B004"/>
      </a:accent3>
      <a:accent4>
        <a:srgbClr val="972ACD"/>
      </a:accent4>
      <a:accent5>
        <a:srgbClr val="F86E24"/>
      </a:accent5>
      <a:accent6>
        <a:srgbClr val="DB30C7"/>
      </a:accent6>
      <a:hlink>
        <a:srgbClr val="F8B004"/>
      </a:hlink>
      <a:folHlink>
        <a:srgbClr val="969696"/>
      </a:folHlink>
    </a:clrScheme>
    <a:fontScheme name="Corbel">
      <a:majorFont>
        <a:latin typeface="Corbe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DirectSourceMarket xmlns="4873beb7-5857-4685-be1f-d57550cc96cc" xsi:nil="true"/>
    <ApprovalStatus xmlns="4873beb7-5857-4685-be1f-d57550cc96cc">InProgress</ApprovalStatus>
    <MarketSpecific xmlns="4873beb7-5857-4685-be1f-d57550cc96cc">false</MarketSpecific>
    <LocComments xmlns="4873beb7-5857-4685-be1f-d57550cc96cc" xsi:nil="true"/>
    <ThumbnailAssetId xmlns="4873beb7-5857-4685-be1f-d57550cc96cc" xsi:nil="true"/>
    <PrimaryImageGen xmlns="4873beb7-5857-4685-be1f-d57550cc96cc">true</PrimaryImageGen>
    <LegacyData xmlns="4873beb7-5857-4685-be1f-d57550cc96cc" xsi:nil="true"/>
    <LocRecommendedHandoff xmlns="4873beb7-5857-4685-be1f-d57550cc96cc" xsi:nil="true"/>
    <BusinessGroup xmlns="4873beb7-5857-4685-be1f-d57550cc96cc" xsi:nil="true"/>
    <BlockPublish xmlns="4873beb7-5857-4685-be1f-d57550cc96cc">false</BlockPublish>
    <TPFriendlyName xmlns="4873beb7-5857-4685-be1f-d57550cc96cc" xsi:nil="true"/>
    <NumericId xmlns="4873beb7-5857-4685-be1f-d57550cc96cc" xsi:nil="true"/>
    <APEditor xmlns="4873beb7-5857-4685-be1f-d57550cc96cc">
      <UserInfo>
        <DisplayName/>
        <AccountId xsi:nil="true"/>
        <AccountType/>
      </UserInfo>
    </APEditor>
    <SourceTitle xmlns="4873beb7-5857-4685-be1f-d57550cc96cc" xsi:nil="true"/>
    <OpenTemplate xmlns="4873beb7-5857-4685-be1f-d57550cc96cc">true</OpenTemplate>
    <UALocComments xmlns="4873beb7-5857-4685-be1f-d57550cc96cc" xsi:nil="true"/>
    <ParentAssetId xmlns="4873beb7-5857-4685-be1f-d57550cc96cc" xsi:nil="true"/>
    <IntlLangReviewDate xmlns="4873beb7-5857-4685-be1f-d57550cc96cc" xsi:nil="true"/>
    <FeatureTagsTaxHTField0 xmlns="4873beb7-5857-4685-be1f-d57550cc96cc">
      <Terms xmlns="http://schemas.microsoft.com/office/infopath/2007/PartnerControls"/>
    </FeatureTagsTaxHTField0>
    <PublishStatusLookup xmlns="4873beb7-5857-4685-be1f-d57550cc96cc">
      <Value>1564227</Value>
    </PublishStatusLookup>
    <Providers xmlns="4873beb7-5857-4685-be1f-d57550cc96cc" xsi:nil="true"/>
    <MachineTranslated xmlns="4873beb7-5857-4685-be1f-d57550cc96cc">false</MachineTranslated>
    <OriginalSourceMarket xmlns="4873beb7-5857-4685-be1f-d57550cc96cc" xsi:nil="true"/>
    <APDescription xmlns="4873beb7-5857-4685-be1f-d57550cc96cc">Take your audience through a digital tunnel where they'll  burst through to the other side and see the information you want to present. Show them lists, charts, tables, SmartArt,  and pictures using a variety of layouts in widescreen (16X9) format. This design works well for subjects on science and technology, computers, communication, and more.   
</APDescription>
    <ClipArtFilename xmlns="4873beb7-5857-4685-be1f-d57550cc96cc" xsi:nil="true"/>
    <ContentItem xmlns="4873beb7-5857-4685-be1f-d57550cc96cc" xsi:nil="true"/>
    <TPInstallLocation xmlns="4873beb7-5857-4685-be1f-d57550cc96cc" xsi:nil="true"/>
    <PublishTargets xmlns="4873beb7-5857-4685-be1f-d57550cc96cc">OfficeOnlineVNext</PublishTargets>
    <TimesCloned xmlns="4873beb7-5857-4685-be1f-d57550cc96cc" xsi:nil="true"/>
    <AssetStart xmlns="4873beb7-5857-4685-be1f-d57550cc96cc">2012-05-11T02:04:00+00:00</AssetStart>
    <Provider xmlns="4873beb7-5857-4685-be1f-d57550cc96cc" xsi:nil="true"/>
    <AcquiredFrom xmlns="4873beb7-5857-4685-be1f-d57550cc96cc">Internal MS</AcquiredFrom>
    <FriendlyTitle xmlns="4873beb7-5857-4685-be1f-d57550cc96cc" xsi:nil="true"/>
    <LastHandOff xmlns="4873beb7-5857-4685-be1f-d57550cc96cc" xsi:nil="true"/>
    <TPClientViewer xmlns="4873beb7-5857-4685-be1f-d57550cc96cc" xsi:nil="true"/>
    <UACurrentWords xmlns="4873beb7-5857-4685-be1f-d57550cc96cc" xsi:nil="true"/>
    <ArtSampleDocs xmlns="4873beb7-5857-4685-be1f-d57550cc96cc" xsi:nil="true"/>
    <UALocRecommendation xmlns="4873beb7-5857-4685-be1f-d57550cc96cc">Localize</UALocRecommendation>
    <Manager xmlns="4873beb7-5857-4685-be1f-d57550cc96cc" xsi:nil="true"/>
    <ShowIn xmlns="4873beb7-5857-4685-be1f-d57550cc96cc">Show everywhere</ShowIn>
    <UANotes xmlns="4873beb7-5857-4685-be1f-d57550cc96cc" xsi:nil="true"/>
    <TemplateStatus xmlns="4873beb7-5857-4685-be1f-d57550cc96cc">Complete</TemplateStatus>
    <InternalTagsTaxHTField0 xmlns="4873beb7-5857-4685-be1f-d57550cc96cc">
      <Terms xmlns="http://schemas.microsoft.com/office/infopath/2007/PartnerControls"/>
    </InternalTagsTaxHTField0>
    <CSXHash xmlns="4873beb7-5857-4685-be1f-d57550cc96cc" xsi:nil="true"/>
    <Downloads xmlns="4873beb7-5857-4685-be1f-d57550cc96cc">0</Downloads>
    <VoteCount xmlns="4873beb7-5857-4685-be1f-d57550cc96cc" xsi:nil="true"/>
    <OOCacheId xmlns="4873beb7-5857-4685-be1f-d57550cc96cc" xsi:nil="true"/>
    <IsDeleted xmlns="4873beb7-5857-4685-be1f-d57550cc96cc">false</IsDeleted>
    <AssetExpire xmlns="4873beb7-5857-4685-be1f-d57550cc96cc">2029-01-01T08:00:00+00:00</AssetExpire>
    <DSATActionTaken xmlns="4873beb7-5857-4685-be1f-d57550cc96cc" xsi:nil="true"/>
    <CSXSubmissionMarket xmlns="4873beb7-5857-4685-be1f-d57550cc96cc" xsi:nil="true"/>
    <TPExecutable xmlns="4873beb7-5857-4685-be1f-d57550cc96cc" xsi:nil="true"/>
    <SubmitterId xmlns="4873beb7-5857-4685-be1f-d57550cc96cc" xsi:nil="true"/>
    <EditorialTags xmlns="4873beb7-5857-4685-be1f-d57550cc96cc" xsi:nil="true"/>
    <ApprovalLog xmlns="4873beb7-5857-4685-be1f-d57550cc96cc" xsi:nil="true"/>
    <AssetType xmlns="4873beb7-5857-4685-be1f-d57550cc96cc">TP</AssetType>
    <BugNumber xmlns="4873beb7-5857-4685-be1f-d57550cc96cc" xsi:nil="true"/>
    <CSXSubmissionDate xmlns="4873beb7-5857-4685-be1f-d57550cc96cc" xsi:nil="true"/>
    <CSXUpdate xmlns="4873beb7-5857-4685-be1f-d57550cc96cc">false</CSXUpdate>
    <Milestone xmlns="4873beb7-5857-4685-be1f-d57550cc96cc" xsi:nil="true"/>
    <RecommendationsModifier xmlns="4873beb7-5857-4685-be1f-d57550cc96cc" xsi:nil="true"/>
    <OriginAsset xmlns="4873beb7-5857-4685-be1f-d57550cc96cc" xsi:nil="true"/>
    <TPComponent xmlns="4873beb7-5857-4685-be1f-d57550cc96cc" xsi:nil="true"/>
    <AssetId xmlns="4873beb7-5857-4685-be1f-d57550cc96cc">TP102895246</AssetId>
    <IntlLocPriority xmlns="4873beb7-5857-4685-be1f-d57550cc96cc" xsi:nil="true"/>
    <PolicheckWords xmlns="4873beb7-5857-4685-be1f-d57550cc96cc" xsi:nil="true"/>
    <TPLaunchHelpLink xmlns="4873beb7-5857-4685-be1f-d57550cc96cc" xsi:nil="true"/>
    <TPApplication xmlns="4873beb7-5857-4685-be1f-d57550cc96cc" xsi:nil="true"/>
    <CrawlForDependencies xmlns="4873beb7-5857-4685-be1f-d57550cc96cc">false</CrawlForDependencies>
    <HandoffToMSDN xmlns="4873beb7-5857-4685-be1f-d57550cc96cc" xsi:nil="true"/>
    <PlannedPubDate xmlns="4873beb7-5857-4685-be1f-d57550cc96cc" xsi:nil="true"/>
    <IntlLangReviewer xmlns="4873beb7-5857-4685-be1f-d57550cc96cc" xsi:nil="true"/>
    <TrustLevel xmlns="4873beb7-5857-4685-be1f-d57550cc96cc">1 Microsoft Managed Content</TrustLevel>
    <LocLastLocAttemptVersionLookup xmlns="4873beb7-5857-4685-be1f-d57550cc96cc">835483</LocLastLocAttemptVersionLookup>
    <IsSearchable xmlns="4873beb7-5857-4685-be1f-d57550cc96cc">true</IsSearchable>
    <TemplateTemplateType xmlns="4873beb7-5857-4685-be1f-d57550cc96cc">PowerPoint Presentation Template</TemplateTemplateType>
    <CampaignTagsTaxHTField0 xmlns="4873beb7-5857-4685-be1f-d57550cc96cc">
      <Terms xmlns="http://schemas.microsoft.com/office/infopath/2007/PartnerControls"/>
    </CampaignTagsTaxHTField0>
    <TPNamespace xmlns="4873beb7-5857-4685-be1f-d57550cc96cc" xsi:nil="true"/>
    <TaxCatchAll xmlns="4873beb7-5857-4685-be1f-d57550cc96cc"/>
    <Markets xmlns="4873beb7-5857-4685-be1f-d57550cc96cc"/>
    <UAProjectedTotalWords xmlns="4873beb7-5857-4685-be1f-d57550cc96cc" xsi:nil="true"/>
    <IntlLangReview xmlns="4873beb7-5857-4685-be1f-d57550cc96cc">false</IntlLangReview>
    <OutputCachingOn xmlns="4873beb7-5857-4685-be1f-d57550cc96cc">false</OutputCachingOn>
    <AverageRating xmlns="4873beb7-5857-4685-be1f-d57550cc96cc" xsi:nil="true"/>
    <APAuthor xmlns="4873beb7-5857-4685-be1f-d57550cc96cc">
      <UserInfo>
        <DisplayName>REDMOND\v-vaddu</DisplayName>
        <AccountId>2567</AccountId>
        <AccountType/>
      </UserInfo>
    </APAuthor>
    <LocManualTestRequired xmlns="4873beb7-5857-4685-be1f-d57550cc96cc">false</LocManualTestRequired>
    <TPCommandLine xmlns="4873beb7-5857-4685-be1f-d57550cc96cc" xsi:nil="true"/>
    <TPAppVersion xmlns="4873beb7-5857-4685-be1f-d57550cc96cc" xsi:nil="true"/>
    <EditorialStatus xmlns="4873beb7-5857-4685-be1f-d57550cc96cc">Complete</EditorialStatus>
    <LastModifiedDateTime xmlns="4873beb7-5857-4685-be1f-d57550cc96cc" xsi:nil="true"/>
    <ScenarioTagsTaxHTField0 xmlns="4873beb7-5857-4685-be1f-d57550cc96cc">
      <Terms xmlns="http://schemas.microsoft.com/office/infopath/2007/PartnerControls"/>
    </ScenarioTagsTaxHTField0>
    <OriginalRelease xmlns="4873beb7-5857-4685-be1f-d57550cc96cc">15</OriginalRelease>
    <TPLaunchHelpLinkType xmlns="4873beb7-5857-4685-be1f-d57550cc96cc">Template</TPLaunchHelpLinkType>
    <LocalizationTagsTaxHTField0 xmlns="4873beb7-5857-4685-be1f-d57550cc96cc">
      <Terms xmlns="http://schemas.microsoft.com/office/infopath/2007/PartnerControls"/>
    </LocalizationTagsTaxHTField0>
    <LocMarketGroupTiers2 xmlns="4873beb7-5857-4685-be1f-d57550cc96cc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TemplateFile" ma:contentTypeID="0x0101006EDDDB5EE6D98C44930B742096920B300400F5B6D36B3EF94B4E9A635CDF2A18F5B8" ma:contentTypeVersion="72" ma:contentTypeDescription="Create a new document." ma:contentTypeScope="" ma:versionID="a23e56308344d904b51738559c3d67c9">
  <xsd:schema xmlns:xsd="http://www.w3.org/2001/XMLSchema" xmlns:xs="http://www.w3.org/2001/XMLSchema" xmlns:p="http://schemas.microsoft.com/office/2006/metadata/properties" xmlns:ns2="4873beb7-5857-4685-be1f-d57550cc96cc" targetNamespace="http://schemas.microsoft.com/office/2006/metadata/properties" ma:root="true" ma:fieldsID="cd0908cc4600e77bf5da051303e00c8d" ns2:_="">
    <xsd:import namespace="4873beb7-5857-4685-be1f-d57550cc96cc"/>
    <xsd:element name="properties">
      <xsd:complexType>
        <xsd:sequence>
          <xsd:element name="documentManagement">
            <xsd:complexType>
              <xsd:all>
                <xsd:element ref="ns2:AcquiredFrom" minOccurs="0"/>
                <xsd:element ref="ns2:UACurrentWords" minOccurs="0"/>
                <xsd:element ref="ns2:TPApplication" minOccurs="0"/>
                <xsd:element ref="ns2:ApprovalLog" minOccurs="0"/>
                <xsd:element ref="ns2:ApprovalStatus" minOccurs="0"/>
                <xsd:element ref="ns2:AssetStart" minOccurs="0"/>
                <xsd:element ref="ns2:AssetExpire" minOccurs="0"/>
                <xsd:element ref="ns2:AssetId" minOccurs="0"/>
                <xsd:element ref="ns2:IsSearchable" minOccurs="0"/>
                <xsd:element ref="ns2:AssetType" minOccurs="0"/>
                <xsd:element ref="ns2:APAuthor" minOccurs="0"/>
                <xsd:element ref="ns2:AverageRating" minOccurs="0"/>
                <xsd:element ref="ns2:BlockPublish" minOccurs="0"/>
                <xsd:element ref="ns2:BugNumber" minOccurs="0"/>
                <xsd:element ref="ns2:CampaignTagsTaxHTField0" minOccurs="0"/>
                <xsd:element ref="ns2:TPClientViewer" minOccurs="0"/>
                <xsd:element ref="ns2:ClipArtFilename" minOccurs="0"/>
                <xsd:element ref="ns2:TPCommandLine" minOccurs="0"/>
                <xsd:element ref="ns2:TPComponent" minOccurs="0"/>
                <xsd:element ref="ns2:ContentItem" minOccurs="0"/>
                <xsd:element ref="ns2:CrawlForDependencies" minOccurs="0"/>
                <xsd:element ref="ns2:CSXHash" minOccurs="0"/>
                <xsd:element ref="ns2:CSXSubmissionMarket" minOccurs="0"/>
                <xsd:element ref="ns2:CSXUpdate" minOccurs="0"/>
                <xsd:element ref="ns2:IntlLangReviewDate" minOccurs="0"/>
                <xsd:element ref="ns2:IsDeleted" minOccurs="0"/>
                <xsd:element ref="ns2:APDescription" minOccurs="0"/>
                <xsd:element ref="ns2:DirectSourceMarket" minOccurs="0"/>
                <xsd:element ref="ns2:Downloads" minOccurs="0"/>
                <xsd:element ref="ns2:DSATActionTaken" minOccurs="0"/>
                <xsd:element ref="ns2:APEditor" minOccurs="0"/>
                <xsd:element ref="ns2:EditorialStatus" minOccurs="0"/>
                <xsd:element ref="ns2:EditorialTags" minOccurs="0"/>
                <xsd:element ref="ns2:TPExecutable" minOccurs="0"/>
                <xsd:element ref="ns2:FeatureTagsTaxHTField0" minOccurs="0"/>
                <xsd:element ref="ns2:TPFriendlyName" minOccurs="0"/>
                <xsd:element ref="ns2:FriendlyTitle" minOccurs="0"/>
                <xsd:element ref="ns2:PrimaryImageGen" minOccurs="0"/>
                <xsd:element ref="ns2:HandoffToMSDN" minOccurs="0"/>
                <xsd:element ref="ns2:InProjectListLookup" minOccurs="0"/>
                <xsd:element ref="ns2:TPInstallLocation" minOccurs="0"/>
                <xsd:element ref="ns2:InternalTagsTaxHTField0" minOccurs="0"/>
                <xsd:element ref="ns2:IntlLangReview" minOccurs="0"/>
                <xsd:element ref="ns2:IntlLangReviewer" minOccurs="0"/>
                <xsd:element ref="ns2:MarketSpecific" minOccurs="0"/>
                <xsd:element ref="ns2:LastCompleteVersionLookup" minOccurs="0"/>
                <xsd:element ref="ns2:LastHandOff" minOccurs="0"/>
                <xsd:element ref="ns2:LastModifiedDateTime" minOccurs="0"/>
                <xsd:element ref="ns2:LastPreviewErrorLookup" minOccurs="0"/>
                <xsd:element ref="ns2:LastPreviewResultLookup" minOccurs="0"/>
                <xsd:element ref="ns2:LastPreviewAttemptDateLookup" minOccurs="0"/>
                <xsd:element ref="ns2:LastPreviewedByLookup" minOccurs="0"/>
                <xsd:element ref="ns2:LastPreviewTimeLookup" minOccurs="0"/>
                <xsd:element ref="ns2:LastPreviewVersionLookup" minOccurs="0"/>
                <xsd:element ref="ns2:LastPublishErrorLookup" minOccurs="0"/>
                <xsd:element ref="ns2:LastPublishResultLookup" minOccurs="0"/>
                <xsd:element ref="ns2:LastPublishAttemptDateLookup" minOccurs="0"/>
                <xsd:element ref="ns2:LastPublishedByLookup" minOccurs="0"/>
                <xsd:element ref="ns2:LastPublishTimeLookup" minOccurs="0"/>
                <xsd:element ref="ns2:LastPublishVersionLookup" minOccurs="0"/>
                <xsd:element ref="ns2:TPLaunchHelpLinkType" minOccurs="0"/>
                <xsd:element ref="ns2:LegacyData" minOccurs="0"/>
                <xsd:element ref="ns2:TPLaunchHelpLink" minOccurs="0"/>
                <xsd:element ref="ns2:LocComments" minOccurs="0"/>
                <xsd:element ref="ns2:LocLastLocAttemptVersionLookup" minOccurs="0"/>
                <xsd:element ref="ns2:LocLastLocAttemptVersionTypeLookup" minOccurs="0"/>
                <xsd:element ref="ns2:LocManualTestRequired" minOccurs="0"/>
                <xsd:element ref="ns2:LocMarketGroupTiers2" minOccurs="0"/>
                <xsd:element ref="ns2:LocNewPublishedVersionLookup" minOccurs="0"/>
                <xsd:element ref="ns2:LocOverallHandbackStatusLookup" minOccurs="0"/>
                <xsd:element ref="ns2:LocOverallLocStatusLookup" minOccurs="0"/>
                <xsd:element ref="ns2:LocOverallPreviewStatusLookup" minOccurs="0"/>
                <xsd:element ref="ns2:LocOverallPublishStatusLookup" minOccurs="0"/>
                <xsd:element ref="ns2:IntlLocPriority" minOccurs="0"/>
                <xsd:element ref="ns2:LocProcessedForHandoffsLookup" minOccurs="0"/>
                <xsd:element ref="ns2:LocProcessedForMarketsLookup" minOccurs="0"/>
                <xsd:element ref="ns2:LocPublishedDependentAssetsLookup" minOccurs="0"/>
                <xsd:element ref="ns2:LocPublishedLinkedAssetsLookup" minOccurs="0"/>
                <xsd:element ref="ns2:LocRecommendedHandoff" minOccurs="0"/>
                <xsd:element ref="ns2:LocalizationTagsTaxHTField0" minOccurs="0"/>
                <xsd:element ref="ns2:MachineTranslated" minOccurs="0"/>
                <xsd:element ref="ns2:Manager" minOccurs="0"/>
                <xsd:element ref="ns2:Markets" minOccurs="0"/>
                <xsd:element ref="ns2:Milestone" minOccurs="0"/>
                <xsd:element ref="ns2:TPNamespace" minOccurs="0"/>
                <xsd:element ref="ns2:NumericId" minOccurs="0"/>
                <xsd:element ref="ns2:NumOfRatingsLookup" minOccurs="0"/>
                <xsd:element ref="ns2:OOCacheId" minOccurs="0"/>
                <xsd:element ref="ns2:OpenTemplate" minOccurs="0"/>
                <xsd:element ref="ns2:OriginAsset" minOccurs="0"/>
                <xsd:element ref="ns2:OriginalRelease" minOccurs="0"/>
                <xsd:element ref="ns2:OriginalSourceMarket" minOccurs="0"/>
                <xsd:element ref="ns2:OutputCachingOn" minOccurs="0"/>
                <xsd:element ref="ns2:ParentAssetId" minOccurs="0"/>
                <xsd:element ref="ns2:PlannedPubDate" minOccurs="0"/>
                <xsd:element ref="ns2:PolicheckWords" minOccurs="0"/>
                <xsd:element ref="ns2:BusinessGroup" minOccurs="0"/>
                <xsd:element ref="ns2:UAProjectedTotalWords" minOccurs="0"/>
                <xsd:element ref="ns2:Provider" minOccurs="0"/>
                <xsd:element ref="ns2:Providers" minOccurs="0"/>
                <xsd:element ref="ns2:PublishStatusLookup" minOccurs="0"/>
                <xsd:element ref="ns2:PublishTargets" minOccurs="0"/>
                <xsd:element ref="ns2:RecommendationsModifier" minOccurs="0"/>
                <xsd:element ref="ns2:ArtSampleDocs" minOccurs="0"/>
                <xsd:element ref="ns2:ScenarioTagsTaxHTField0" minOccurs="0"/>
                <xsd:element ref="ns2:ShowIn" minOccurs="0"/>
                <xsd:element ref="ns2:SourceTitle" minOccurs="0"/>
                <xsd:element ref="ns2:CSXSubmissionDate" minOccurs="0"/>
                <xsd:element ref="ns2:SubmitterId" minOccurs="0"/>
                <xsd:element ref="ns2:TaxCatchAll" minOccurs="0"/>
                <xsd:element ref="ns2:TaxCatchAllLabel" minOccurs="0"/>
                <xsd:element ref="ns2:TemplateStatus" minOccurs="0"/>
                <xsd:element ref="ns2:TemplateTemplateType" minOccurs="0"/>
                <xsd:element ref="ns2:ThumbnailAssetId" minOccurs="0"/>
                <xsd:element ref="ns2:TimesCloned" minOccurs="0"/>
                <xsd:element ref="ns2:TrustLevel" minOccurs="0"/>
                <xsd:element ref="ns2:UALocComments" minOccurs="0"/>
                <xsd:element ref="ns2:UALocRecommendation" minOccurs="0"/>
                <xsd:element ref="ns2:UANotes" minOccurs="0"/>
                <xsd:element ref="ns2:TPAppVersion" minOccurs="0"/>
                <xsd:element ref="ns2:VoteCount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873beb7-5857-4685-be1f-d57550cc96cc" elementFormDefault="qualified">
    <xsd:import namespace="http://schemas.microsoft.com/office/2006/documentManagement/types"/>
    <xsd:import namespace="http://schemas.microsoft.com/office/infopath/2007/PartnerControls"/>
    <xsd:element name="AcquiredFrom" ma:index="1" nillable="true" ma:displayName="Acquired From" ma:default="Internal MS" ma:internalName="AcquiredFrom" ma:readOnly="false">
      <xsd:simpleType>
        <xsd:restriction base="dms:Choice">
          <xsd:enumeration value="Internal MS"/>
          <xsd:enumeration value="Community"/>
          <xsd:enumeration value="MVP"/>
          <xsd:enumeration value="Publisher"/>
          <xsd:enumeration value="Partner"/>
          <xsd:enumeration value="None"/>
        </xsd:restriction>
      </xsd:simpleType>
    </xsd:element>
    <xsd:element name="UACurrentWords" ma:index="2" nillable="true" ma:displayName="Actual Word Count" ma:default="" ma:internalName="UACurrentWords" ma:readOnly="false">
      <xsd:simpleType>
        <xsd:restriction base="dms:Unknown"/>
      </xsd:simpleType>
    </xsd:element>
    <xsd:element name="TPApplication" ma:index="3" nillable="true" ma:displayName="Application to Open Template With" ma:default="" ma:internalName="TPApplication">
      <xsd:simpleType>
        <xsd:restriction base="dms:Text"/>
      </xsd:simpleType>
    </xsd:element>
    <xsd:element name="ApprovalLog" ma:index="4" nillable="true" ma:displayName="Approval Log" ma:default="" ma:hidden="true" ma:internalName="ApprovalLog" ma:readOnly="false">
      <xsd:simpleType>
        <xsd:restriction base="dms:Note"/>
      </xsd:simpleType>
    </xsd:element>
    <xsd:element name="ApprovalStatus" ma:index="5" nillable="true" ma:displayName="Approval Status" ma:default="InProgress" ma:internalName="ApprovalStatus" ma:readOnly="false">
      <xsd:simpleType>
        <xsd:restriction base="dms:Choice">
          <xsd:enumeration value="InProgress"/>
          <xsd:enumeration value="Rejected"/>
          <xsd:enumeration value="Questionable"/>
          <xsd:enumeration value="ApprovedAutomatic"/>
          <xsd:enumeration value="ApprovedManual"/>
          <xsd:enumeration value="On Hold"/>
          <xsd:enumeration value="Needs Review"/>
          <xsd:enumeration value="A Violation"/>
          <xsd:enumeration value="Unpublished Violation"/>
        </xsd:restriction>
      </xsd:simpleType>
    </xsd:element>
    <xsd:element name="AssetStart" ma:index="6" nillable="true" ma:displayName="Asset Begin Date" ma:default="[Today]" ma:internalName="AssetStart" ma:readOnly="false">
      <xsd:simpleType>
        <xsd:restriction base="dms:DateTime"/>
      </xsd:simpleType>
    </xsd:element>
    <xsd:element name="AssetExpire" ma:index="7" nillable="true" ma:displayName="Asset End Date" ma:default="2029-01-01T08:00:00Z" ma:format="DateTime" ma:internalName="AssetExpire" ma:readOnly="false">
      <xsd:simpleType>
        <xsd:restriction base="dms:DateTime"/>
      </xsd:simpleType>
    </xsd:element>
    <xsd:element name="AssetId" ma:index="8" nillable="true" ma:displayName="Asset ID" ma:default="" ma:indexed="true" ma:internalName="AssetId" ma:readOnly="false">
      <xsd:simpleType>
        <xsd:restriction base="dms:Text">
          <xsd:maxLength value="255"/>
        </xsd:restriction>
      </xsd:simpleType>
    </xsd:element>
    <xsd:element name="IsSearchable" ma:index="9" nillable="true" ma:displayName="Asset Searchable?" ma:default="true" ma:internalName="IsSearchable" ma:readOnly="false">
      <xsd:simpleType>
        <xsd:restriction base="dms:Boolean"/>
      </xsd:simpleType>
    </xsd:element>
    <xsd:element name="AssetType" ma:index="10" nillable="true" ma:displayName="Asset Type" ma:default="" ma:internalName="AssetType" ma:readOnly="false">
      <xsd:simpleType>
        <xsd:restriction base="dms:Unknown"/>
      </xsd:simpleType>
    </xsd:element>
    <xsd:element name="APAuthor" ma:index="11" nillable="true" ma:displayName="Author" ma:default="" ma:list="UserInfo" ma:internalName="APAuthor" ma:readOnly="fals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AverageRating" ma:index="12" nillable="true" ma:displayName="Average Rating" ma:internalName="AverageRating" ma:readOnly="false">
      <xsd:simpleType>
        <xsd:restriction base="dms:Text"/>
      </xsd:simpleType>
    </xsd:element>
    <xsd:element name="BlockPublish" ma:index="13" nillable="true" ma:displayName="Block from Publishing?" ma:default="" ma:internalName="BlockPublish" ma:readOnly="false">
      <xsd:simpleType>
        <xsd:restriction base="dms:Boolean"/>
      </xsd:simpleType>
    </xsd:element>
    <xsd:element name="BugNumber" ma:index="14" nillable="true" ma:displayName="Bug Number" ma:default="" ma:internalName="BugNumber" ma:readOnly="false">
      <xsd:simpleType>
        <xsd:restriction base="dms:Text"/>
      </xsd:simpleType>
    </xsd:element>
    <xsd:element name="CampaignTagsTaxHTField0" ma:index="16" nillable="true" ma:taxonomy="true" ma:internalName="CampaignTagsTaxHTField0" ma:taxonomyFieldName="CampaignTags" ma:displayName="Campaigns" ma:readOnly="false" ma:default="" ma:fieldId="{1df42cc3-2301-4f11-a52a-6ead923c29ed}" ma:taxonomyMulti="true" ma:sspId="8f79753a-75d3-41f5-8ca3-40b843941b4f" ma:termSetId="ca0e50d4-faa1-44ce-961e-bb1441c60e66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PClientViewer" ma:index="17" nillable="true" ma:displayName="Client Viewer" ma:default="" ma:internalName="TPClientViewer">
      <xsd:simpleType>
        <xsd:restriction base="dms:Text"/>
      </xsd:simpleType>
    </xsd:element>
    <xsd:element name="ClipArtFilename" ma:index="18" nillable="true" ma:displayName="Clip Art Name" ma:default="" ma:internalName="ClipArtFilename" ma:readOnly="false">
      <xsd:simpleType>
        <xsd:restriction base="dms:Text"/>
      </xsd:simpleType>
    </xsd:element>
    <xsd:element name="TPCommandLine" ma:index="19" nillable="true" ma:displayName="Command Line" ma:default="" ma:internalName="TPCommandLine">
      <xsd:simpleType>
        <xsd:restriction base="dms:Text"/>
      </xsd:simpleType>
    </xsd:element>
    <xsd:element name="TPComponent" ma:index="20" nillable="true" ma:displayName="Component" ma:default="" ma:internalName="TPComponent">
      <xsd:simpleType>
        <xsd:restriction base="dms:Text"/>
      </xsd:simpleType>
    </xsd:element>
    <xsd:element name="ContentItem" ma:index="21" nillable="true" ma:displayName="Content Item" ma:default="" ma:hidden="true" ma:internalName="ContentItem" ma:readOnly="false">
      <xsd:simpleType>
        <xsd:restriction base="dms:Unknown"/>
      </xsd:simpleType>
    </xsd:element>
    <xsd:element name="CrawlForDependencies" ma:index="23" nillable="true" ma:displayName="Crawl for Dependencies?" ma:default="true" ma:internalName="CrawlForDependencies" ma:readOnly="false">
      <xsd:simpleType>
        <xsd:restriction base="dms:Boolean"/>
      </xsd:simpleType>
    </xsd:element>
    <xsd:element name="CSXHash" ma:index="26" nillable="true" ma:displayName="CSX Hash" ma:default="" ma:indexed="true" ma:internalName="CSXHash" ma:readOnly="false">
      <xsd:simpleType>
        <xsd:restriction base="dms:Text"/>
      </xsd:simpleType>
    </xsd:element>
    <xsd:element name="CSXSubmissionMarket" ma:index="27" nillable="true" ma:displayName="CSX Submission Market" ma:default="" ma:list="{2FBD1B11-2ACE-4FDC-B5A3-635D4ADF6F1B}" ma:internalName="CSXSubmissionMarket" ma:readOnly="false" ma:showField="MarketName" ma:web="4873beb7-5857-4685-be1f-d57550cc96cc">
      <xsd:simpleType>
        <xsd:restriction base="dms:Lookup"/>
      </xsd:simpleType>
    </xsd:element>
    <xsd:element name="CSXUpdate" ma:index="28" nillable="true" ma:displayName="CSX Updated?" ma:default="false" ma:internalName="CSXUpdate" ma:readOnly="false">
      <xsd:simpleType>
        <xsd:restriction base="dms:Boolean"/>
      </xsd:simpleType>
    </xsd:element>
    <xsd:element name="IntlLangReviewDate" ma:index="29" nillable="true" ma:displayName="Date to Complete Intl QA" ma:default="" ma:internalName="IntlLangReviewDate" ma:readOnly="false">
      <xsd:simpleType>
        <xsd:restriction base="dms:DateTime"/>
      </xsd:simpleType>
    </xsd:element>
    <xsd:element name="IsDeleted" ma:index="30" nillable="true" ma:displayName="Deleted?" ma:default="" ma:internalName="IsDeleted" ma:readOnly="false">
      <xsd:simpleType>
        <xsd:restriction base="dms:Boolean"/>
      </xsd:simpleType>
    </xsd:element>
    <xsd:element name="APDescription" ma:index="31" nillable="true" ma:displayName="Description" ma:default="" ma:internalName="APDescription" ma:readOnly="false">
      <xsd:simpleType>
        <xsd:restriction base="dms:Note"/>
      </xsd:simpleType>
    </xsd:element>
    <xsd:element name="DirectSourceMarket" ma:index="32" nillable="true" ma:displayName="Direct Source Market Group" ma:default="" ma:internalName="DirectSourceMarket" ma:readOnly="false">
      <xsd:simpleType>
        <xsd:restriction base="dms:Text"/>
      </xsd:simpleType>
    </xsd:element>
    <xsd:element name="Downloads" ma:index="33" nillable="true" ma:displayName="Downloads" ma:default="0" ma:hidden="true" ma:internalName="Downloads" ma:readOnly="false">
      <xsd:simpleType>
        <xsd:restriction base="dms:Unknown"/>
      </xsd:simpleType>
    </xsd:element>
    <xsd:element name="DSATActionTaken" ma:index="34" nillable="true" ma:displayName="DSAT Action Taken" ma:default="" ma:internalName="DSATActionTaken" ma:readOnly="false">
      <xsd:simpleType>
        <xsd:restriction base="dms:Choice">
          <xsd:enumeration value="Best Bets"/>
          <xsd:enumeration value="Expire"/>
          <xsd:enumeration value="Hide"/>
          <xsd:enumeration value="None"/>
        </xsd:restriction>
      </xsd:simpleType>
    </xsd:element>
    <xsd:element name="APEditor" ma:index="35" nillable="true" ma:displayName="Editor" ma:default="" ma:list="UserInfo" ma:internalName="APEditor" ma:readOnly="fals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EditorialStatus" ma:index="36" nillable="true" ma:displayName="Editorial Status" ma:default="" ma:internalName="EditorialStatus" ma:readOnly="false">
      <xsd:simpleType>
        <xsd:restriction base="dms:Unknown"/>
      </xsd:simpleType>
    </xsd:element>
    <xsd:element name="EditorialTags" ma:index="37" nillable="true" ma:displayName="Editorial Tags" ma:default="" ma:internalName="EditorialTags">
      <xsd:simpleType>
        <xsd:restriction base="dms:Unknown"/>
      </xsd:simpleType>
    </xsd:element>
    <xsd:element name="TPExecutable" ma:index="38" nillable="true" ma:displayName="Executable" ma:default="" ma:internalName="TPExecutable">
      <xsd:simpleType>
        <xsd:restriction base="dms:Text"/>
      </xsd:simpleType>
    </xsd:element>
    <xsd:element name="FeatureTagsTaxHTField0" ma:index="40" nillable="true" ma:taxonomy="true" ma:internalName="FeatureTagsTaxHTField0" ma:taxonomyFieldName="FeatureTags" ma:displayName="Features" ma:readOnly="false" ma:default="" ma:fieldId="{7fc0d542-15c6-4882-a8e3-13bca44403fb}" ma:taxonomyMulti="true" ma:sspId="8f79753a-75d3-41f5-8ca3-40b843941b4f" ma:termSetId="f1ab6845-967d-4854-a0ba-4ec07f0f8113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PFriendlyName" ma:index="41" nillable="true" ma:displayName="Friendly Name" ma:default="" ma:internalName="TPFriendlyName">
      <xsd:simpleType>
        <xsd:restriction base="dms:Text"/>
      </xsd:simpleType>
    </xsd:element>
    <xsd:element name="FriendlyTitle" ma:index="42" nillable="true" ma:displayName="Friendly Title" ma:default="" ma:description="Shorter title to be used when displaying search results" ma:internalName="FriendlyTitle" ma:readOnly="false">
      <xsd:simpleType>
        <xsd:restriction base="dms:Text"/>
      </xsd:simpleType>
    </xsd:element>
    <xsd:element name="PrimaryImageGen" ma:index="43" nillable="true" ma:displayName="Generate Images?" ma:default="true" ma:internalName="PrimaryImageGen">
      <xsd:simpleType>
        <xsd:restriction base="dms:Boolean"/>
      </xsd:simpleType>
    </xsd:element>
    <xsd:element name="HandoffToMSDN" ma:index="44" nillable="true" ma:displayName="Handoff To MSDN Date" ma:default="" ma:internalName="HandoffToMSDN" ma:readOnly="false">
      <xsd:simpleType>
        <xsd:restriction base="dms:DateTime"/>
      </xsd:simpleType>
    </xsd:element>
    <xsd:element name="InProjectListLookup" ma:index="45" nillable="true" ma:displayName="InProjectListLookup" ma:list="{9E343742-310B-4684-A24C-1D137CB4B230}" ma:internalName="InProjectListLookup" ma:readOnly="true" ma:showField="InProjectList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PInstallLocation" ma:index="46" nillable="true" ma:displayName="Install Location" ma:default="" ma:internalName="TPInstallLocation">
      <xsd:simpleType>
        <xsd:restriction base="dms:Text"/>
      </xsd:simpleType>
    </xsd:element>
    <xsd:element name="InternalTagsTaxHTField0" ma:index="48" nillable="true" ma:taxonomy="true" ma:internalName="InternalTagsTaxHTField0" ma:taxonomyFieldName="InternalTags" ma:displayName="Internal Tags" ma:readOnly="false" ma:default="" ma:fieldId="{1490b8a4-2706-41ec-b5e3-73176dccf34e}" ma:taxonomyMulti="true" ma:sspId="8f79753a-75d3-41f5-8ca3-40b843941b4f" ma:termSetId="82b6639e-f7fc-4c18-ad2d-003a6e707765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IntlLangReview" ma:index="49" nillable="true" ma:displayName="Intl Lang QA Review Required?" ma:default="" ma:internalName="IntlLangReview" ma:readOnly="false">
      <xsd:simpleType>
        <xsd:restriction base="dms:Boolean"/>
      </xsd:simpleType>
    </xsd:element>
    <xsd:element name="IntlLangReviewer" ma:index="50" nillable="true" ma:displayName="Intl Lang QA Reviewer" ma:default="" ma:internalName="IntlLangReviewer" ma:readOnly="false">
      <xsd:simpleType>
        <xsd:restriction base="dms:Text"/>
      </xsd:simpleType>
    </xsd:element>
    <xsd:element name="MarketSpecific" ma:index="51" nillable="true" ma:displayName="Is Market Specific?" ma:default="" ma:internalName="MarketSpecific" ma:readOnly="false">
      <xsd:simpleType>
        <xsd:restriction base="dms:Boolean"/>
      </xsd:simpleType>
    </xsd:element>
    <xsd:element name="LastCompleteVersionLookup" ma:index="52" nillable="true" ma:displayName="Last Complete Version Lookup" ma:default="" ma:list="{9E343742-310B-4684-A24C-1D137CB4B230}" ma:internalName="LastCompleteVersionLookup" ma:readOnly="true" ma:showField="LastCompleteVersion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HandOff" ma:index="53" nillable="true" ma:displayName="Last Hand-off" ma:default="" ma:internalName="LastHandOff" ma:readOnly="false">
      <xsd:simpleType>
        <xsd:restriction base="dms:DateTime"/>
      </xsd:simpleType>
    </xsd:element>
    <xsd:element name="LastModifiedDateTime" ma:index="54" nillable="true" ma:displayName="Last Modified Date" ma:default="" ma:internalName="LastModifiedDateTime" ma:readOnly="false">
      <xsd:simpleType>
        <xsd:restriction base="dms:DateTime"/>
      </xsd:simpleType>
    </xsd:element>
    <xsd:element name="LastPreviewErrorLookup" ma:index="55" nillable="true" ma:displayName="Last Preview Attempt Error" ma:default="" ma:list="{9E343742-310B-4684-A24C-1D137CB4B230}" ma:internalName="LastPreviewErrorLookup" ma:readOnly="true" ma:showField="LastPreviewError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ResultLookup" ma:index="56" nillable="true" ma:displayName="Last Preview Attempt Result" ma:default="" ma:list="{9E343742-310B-4684-A24C-1D137CB4B230}" ma:internalName="LastPreviewResultLookup" ma:readOnly="true" ma:showField="LastPreviewResult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AttemptDateLookup" ma:index="57" nillable="true" ma:displayName="Last Preview Attempted On" ma:default="" ma:list="{9E343742-310B-4684-A24C-1D137CB4B230}" ma:internalName="LastPreviewAttemptDateLookup" ma:readOnly="true" ma:showField="LastPreviewAttemptDat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edByLookup" ma:index="58" nillable="true" ma:displayName="Last Previewed By" ma:default="" ma:list="{9E343742-310B-4684-A24C-1D137CB4B230}" ma:internalName="LastPreviewedByLookup" ma:readOnly="true" ma:showField="LastPreviewedBy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TimeLookup" ma:index="59" nillable="true" ma:displayName="Last Previewed Date" ma:default="" ma:list="{9E343742-310B-4684-A24C-1D137CB4B230}" ma:internalName="LastPreviewTimeLookup" ma:readOnly="true" ma:showField="LastPreviewTim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VersionLookup" ma:index="60" nillable="true" ma:displayName="Last Previewed Version" ma:default="" ma:list="{9E343742-310B-4684-A24C-1D137CB4B230}" ma:internalName="LastPreviewVersionLookup" ma:readOnly="true" ma:showField="LastPreviewVersion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ErrorLookup" ma:index="61" nillable="true" ma:displayName="Last Publish Attempt Error" ma:default="" ma:list="{9E343742-310B-4684-A24C-1D137CB4B230}" ma:internalName="LastPublishErrorLookup" ma:readOnly="true" ma:showField="LastPublishError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ResultLookup" ma:index="62" nillable="true" ma:displayName="Last Publish Attempt Result" ma:default="" ma:list="{9E343742-310B-4684-A24C-1D137CB4B230}" ma:internalName="LastPublishResultLookup" ma:readOnly="true" ma:showField="LastPublishResult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AttemptDateLookup" ma:index="63" nillable="true" ma:displayName="Last Publish Attempted On" ma:default="" ma:list="{9E343742-310B-4684-A24C-1D137CB4B230}" ma:internalName="LastPublishAttemptDateLookup" ma:readOnly="true" ma:showField="LastPublishAttemptDat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edByLookup" ma:index="64" nillable="true" ma:displayName="Last Published By" ma:default="" ma:list="{9E343742-310B-4684-A24C-1D137CB4B230}" ma:internalName="LastPublishedByLookup" ma:readOnly="true" ma:showField="LastPublishedBy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TimeLookup" ma:index="65" nillable="true" ma:displayName="Last Published Date" ma:default="" ma:list="{9E343742-310B-4684-A24C-1D137CB4B230}" ma:internalName="LastPublishTimeLookup" ma:readOnly="true" ma:showField="LastPublishTim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VersionLookup" ma:index="66" nillable="true" ma:displayName="Last Published Version" ma:default="" ma:list="{9E343742-310B-4684-A24C-1D137CB4B230}" ma:internalName="LastPublishVersionLookup" ma:readOnly="true" ma:showField="LastPublishVersion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PLaunchHelpLinkType" ma:index="67" nillable="true" ma:displayName="Launch Help Link Type" ma:default="Template" ma:internalName="TPLaunchHelpLinkType">
      <xsd:simpleType>
        <xsd:restriction base="dms:Choice">
          <xsd:enumeration value="Template"/>
          <xsd:enumeration value="Training"/>
          <xsd:enumeration value="URL"/>
          <xsd:enumeration value="None"/>
        </xsd:restriction>
      </xsd:simpleType>
    </xsd:element>
    <xsd:element name="LegacyData" ma:index="68" nillable="true" ma:displayName="Legacy Data" ma:default="" ma:internalName="LegacyData" ma:readOnly="false">
      <xsd:simpleType>
        <xsd:restriction base="dms:Note"/>
      </xsd:simpleType>
    </xsd:element>
    <xsd:element name="TPLaunchHelpLink" ma:index="69" nillable="true" ma:displayName="Link to Launch Help Topic" ma:default="" ma:internalName="TPLaunchHelpLink">
      <xsd:simpleType>
        <xsd:restriction base="dms:Text"/>
      </xsd:simpleType>
    </xsd:element>
    <xsd:element name="LocComments" ma:index="70" nillable="true" ma:displayName="Loc Approval Comments" ma:default="" ma:internalName="LocComments" ma:readOnly="false">
      <xsd:simpleType>
        <xsd:restriction base="dms:Note"/>
      </xsd:simpleType>
    </xsd:element>
    <xsd:element name="LocLastLocAttemptVersionLookup" ma:index="71" nillable="true" ma:displayName="Loc Last Loc Attempt Version" ma:default="" ma:list="{7DD1DCEC-E449-43D3-891F-7DC62F62AD21}" ma:internalName="LocLastLocAttemptVersionLookup" ma:readOnly="false" ma:showField="LastLocAttemptVersion" ma:web="4873beb7-5857-4685-be1f-d57550cc96cc">
      <xsd:simpleType>
        <xsd:restriction base="dms:Lookup"/>
      </xsd:simpleType>
    </xsd:element>
    <xsd:element name="LocLastLocAttemptVersionTypeLookup" ma:index="72" nillable="true" ma:displayName="Loc Last Loc Attempt Version Type" ma:default="" ma:list="{7DD1DCEC-E449-43D3-891F-7DC62F62AD21}" ma:internalName="LocLastLocAttemptVersionTypeLookup" ma:readOnly="true" ma:showField="LastLocAttemptVersionType" ma:web="4873beb7-5857-4685-be1f-d57550cc96cc">
      <xsd:simpleType>
        <xsd:restriction base="dms:Lookup"/>
      </xsd:simpleType>
    </xsd:element>
    <xsd:element name="LocManualTestRequired" ma:index="73" nillable="true" ma:displayName="Loc Manual Test Required" ma:default="" ma:internalName="LocManualTestRequired" ma:readOnly="false">
      <xsd:simpleType>
        <xsd:restriction base="dms:Boolean"/>
      </xsd:simpleType>
    </xsd:element>
    <xsd:element name="LocMarketGroupTiers2" ma:index="74" nillable="true" ma:displayName="Loc Market Group Tiers" ma:internalName="LocMarketGroupTiers2" ma:readOnly="false">
      <xsd:simpleType>
        <xsd:restriction base="dms:Unknown"/>
      </xsd:simpleType>
    </xsd:element>
    <xsd:element name="LocNewPublishedVersionLookup" ma:index="75" nillable="true" ma:displayName="Loc New Published Version Lookup" ma:default="" ma:list="{7DD1DCEC-E449-43D3-891F-7DC62F62AD21}" ma:internalName="LocNewPublishedVersionLookup" ma:readOnly="true" ma:showField="NewPublishedVersion" ma:web="4873beb7-5857-4685-be1f-d57550cc96cc">
      <xsd:simpleType>
        <xsd:restriction base="dms:Lookup"/>
      </xsd:simpleType>
    </xsd:element>
    <xsd:element name="LocOverallHandbackStatusLookup" ma:index="76" nillable="true" ma:displayName="Loc Overall Handback Status" ma:default="" ma:list="{7DD1DCEC-E449-43D3-891F-7DC62F62AD21}" ma:internalName="LocOverallHandbackStatusLookup" ma:readOnly="true" ma:showField="OverallHandbackStatus" ma:web="4873beb7-5857-4685-be1f-d57550cc96cc">
      <xsd:simpleType>
        <xsd:restriction base="dms:Lookup"/>
      </xsd:simpleType>
    </xsd:element>
    <xsd:element name="LocOverallLocStatusLookup" ma:index="77" nillable="true" ma:displayName="Loc Overall Localize Status" ma:default="" ma:list="{7DD1DCEC-E449-43D3-891F-7DC62F62AD21}" ma:internalName="LocOverallLocStatusLookup" ma:readOnly="true" ma:showField="OverallLocStatus" ma:web="4873beb7-5857-4685-be1f-d57550cc96cc">
      <xsd:simpleType>
        <xsd:restriction base="dms:Lookup"/>
      </xsd:simpleType>
    </xsd:element>
    <xsd:element name="LocOverallPreviewStatusLookup" ma:index="78" nillable="true" ma:displayName="Loc Overall Preview Status" ma:default="" ma:list="{7DD1DCEC-E449-43D3-891F-7DC62F62AD21}" ma:internalName="LocOverallPreviewStatusLookup" ma:readOnly="true" ma:showField="OverallPreviewStatus" ma:web="4873beb7-5857-4685-be1f-d57550cc96cc">
      <xsd:simpleType>
        <xsd:restriction base="dms:Lookup"/>
      </xsd:simpleType>
    </xsd:element>
    <xsd:element name="LocOverallPublishStatusLookup" ma:index="79" nillable="true" ma:displayName="Loc Overall Publish Status" ma:default="" ma:list="{7DD1DCEC-E449-43D3-891F-7DC62F62AD21}" ma:internalName="LocOverallPublishStatusLookup" ma:readOnly="true" ma:showField="OverallPublishStatus" ma:web="4873beb7-5857-4685-be1f-d57550cc96cc">
      <xsd:simpleType>
        <xsd:restriction base="dms:Lookup"/>
      </xsd:simpleType>
    </xsd:element>
    <xsd:element name="IntlLocPriority" ma:index="80" nillable="true" ma:displayName="Loc Priority" ma:default="" ma:internalName="IntlLocPriority" ma:readOnly="false">
      <xsd:simpleType>
        <xsd:restriction base="dms:Unknown"/>
      </xsd:simpleType>
    </xsd:element>
    <xsd:element name="LocProcessedForHandoffsLookup" ma:index="81" nillable="true" ma:displayName="Loc Processed For Handoffs" ma:default="" ma:list="{7DD1DCEC-E449-43D3-891F-7DC62F62AD21}" ma:internalName="LocProcessedForHandoffsLookup" ma:readOnly="true" ma:showField="ProcessedForHandoffs" ma:web="4873beb7-5857-4685-be1f-d57550cc96cc">
      <xsd:simpleType>
        <xsd:restriction base="dms:Lookup"/>
      </xsd:simpleType>
    </xsd:element>
    <xsd:element name="LocProcessedForMarketsLookup" ma:index="82" nillable="true" ma:displayName="Loc Processed For Markets" ma:default="" ma:list="{7DD1DCEC-E449-43D3-891F-7DC62F62AD21}" ma:internalName="LocProcessedForMarketsLookup" ma:readOnly="true" ma:showField="ProcessedForMarkets" ma:web="4873beb7-5857-4685-be1f-d57550cc96cc">
      <xsd:simpleType>
        <xsd:restriction base="dms:Lookup"/>
      </xsd:simpleType>
    </xsd:element>
    <xsd:element name="LocPublishedDependentAssetsLookup" ma:index="83" nillable="true" ma:displayName="Loc Published Dependent Assets" ma:default="" ma:list="{7DD1DCEC-E449-43D3-891F-7DC62F62AD21}" ma:internalName="LocPublishedDependentAssetsLookup" ma:readOnly="true" ma:showField="PublishedDependentAssets" ma:web="4873beb7-5857-4685-be1f-d57550cc96cc">
      <xsd:simpleType>
        <xsd:restriction base="dms:Lookup"/>
      </xsd:simpleType>
    </xsd:element>
    <xsd:element name="LocPublishedLinkedAssetsLookup" ma:index="84" nillable="true" ma:displayName="Loc Published Linked Assets" ma:default="" ma:list="{7DD1DCEC-E449-43D3-891F-7DC62F62AD21}" ma:internalName="LocPublishedLinkedAssetsLookup" ma:readOnly="true" ma:showField="PublishedLinkedAssets" ma:web="4873beb7-5857-4685-be1f-d57550cc96cc">
      <xsd:simpleType>
        <xsd:restriction base="dms:Lookup"/>
      </xsd:simpleType>
    </xsd:element>
    <xsd:element name="LocRecommendedHandoff" ma:index="85" nillable="true" ma:displayName="Loc Recommended Handoff" ma:default="" ma:indexed="true" ma:internalName="LocRecommendedHandoff" ma:readOnly="false">
      <xsd:simpleType>
        <xsd:restriction base="dms:Text"/>
      </xsd:simpleType>
    </xsd:element>
    <xsd:element name="LocalizationTagsTaxHTField0" ma:index="87" nillable="true" ma:taxonomy="true" ma:internalName="LocalizationTagsTaxHTField0" ma:taxonomyFieldName="LocalizationTags" ma:displayName="Localization Tags" ma:readOnly="false" ma:default="" ma:fieldId="{00f02cb3-2c7c-424a-9c61-10e9b6878429}" ma:taxonomyMulti="true" ma:sspId="8f79753a-75d3-41f5-8ca3-40b843941b4f" ma:termSetId="5b7703a5-8e8b-4b58-8b31-1cea35331da3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MachineTranslated" ma:index="88" nillable="true" ma:displayName="Machine Translated" ma:default="" ma:internalName="MachineTranslated" ma:readOnly="false">
      <xsd:simpleType>
        <xsd:restriction base="dms:Boolean"/>
      </xsd:simpleType>
    </xsd:element>
    <xsd:element name="Manager" ma:index="89" nillable="true" ma:displayName="Manager" ma:hidden="true" ma:internalName="Manager" ma:readOnly="false">
      <xsd:simpleType>
        <xsd:restriction base="dms:Text"/>
      </xsd:simpleType>
    </xsd:element>
    <xsd:element name="Markets" ma:index="90" nillable="true" ma:displayName="Markets" ma:default="" ma:description="Leave blank to show in all markets" ma:list="{2FBD1B11-2ACE-4FDC-B5A3-635D4ADF6F1B}" ma:internalName="Markets" ma:readOnly="false" ma:showField="MarketNam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Milestone" ma:index="91" nillable="true" ma:displayName="Milestone" ma:default="" ma:internalName="Milestone" ma:readOnly="false">
      <xsd:simpleType>
        <xsd:restriction base="dms:Unknown"/>
      </xsd:simpleType>
    </xsd:element>
    <xsd:element name="TPNamespace" ma:index="94" nillable="true" ma:displayName="Namespace" ma:default="" ma:internalName="TPNamespace">
      <xsd:simpleType>
        <xsd:restriction base="dms:Text"/>
      </xsd:simpleType>
    </xsd:element>
    <xsd:element name="NumericId" ma:index="95" nillable="true" ma:displayName="Numeric ID" ma:default="" ma:indexed="true" ma:internalName="NumericId" ma:readOnly="false">
      <xsd:simpleType>
        <xsd:restriction base="dms:Number"/>
      </xsd:simpleType>
    </xsd:element>
    <xsd:element name="NumOfRatingsLookup" ma:index="96" nillable="true" ma:displayName="NumOfRatings" ma:default="" ma:list="{9E343742-310B-4684-A24C-1D137CB4B230}" ma:internalName="NumOfRatingsLookup" ma:readOnly="true" ma:showField="NumOfRatings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OOCacheId" ma:index="97" nillable="true" ma:displayName="OOCacheId" ma:internalName="OOCacheId" ma:readOnly="false">
      <xsd:simpleType>
        <xsd:restriction base="dms:Text"/>
      </xsd:simpleType>
    </xsd:element>
    <xsd:element name="OpenTemplate" ma:index="98" nillable="true" ma:displayName="Open Template" ma:default="true" ma:internalName="OpenTemplate">
      <xsd:simpleType>
        <xsd:restriction base="dms:Boolean"/>
      </xsd:simpleType>
    </xsd:element>
    <xsd:element name="OriginAsset" ma:index="99" nillable="true" ma:displayName="Origin Asset" ma:default="" ma:internalName="OriginAsset" ma:readOnly="false">
      <xsd:simpleType>
        <xsd:restriction base="dms:Text"/>
      </xsd:simpleType>
    </xsd:element>
    <xsd:element name="OriginalRelease" ma:index="100" nillable="true" ma:displayName="Original Release" ma:default="15" ma:internalName="OriginalRelease" ma:readOnly="false">
      <xsd:simpleType>
        <xsd:restriction base="dms:Choice">
          <xsd:enumeration value="14"/>
          <xsd:enumeration value="15"/>
          <xsd:enumeration value="16"/>
        </xsd:restriction>
      </xsd:simpleType>
    </xsd:element>
    <xsd:element name="OriginalSourceMarket" ma:index="101" nillable="true" ma:displayName="Original Source Market Group" ma:default="" ma:internalName="OriginalSourceMarket" ma:readOnly="false">
      <xsd:simpleType>
        <xsd:restriction base="dms:Text"/>
      </xsd:simpleType>
    </xsd:element>
    <xsd:element name="OutputCachingOn" ma:index="102" nillable="true" ma:displayName="Output Caching" ma:default="true" ma:hidden="true" ma:internalName="OutputCachingOn" ma:readOnly="false">
      <xsd:simpleType>
        <xsd:restriction base="dms:Boolean"/>
      </xsd:simpleType>
    </xsd:element>
    <xsd:element name="ParentAssetId" ma:index="103" nillable="true" ma:displayName="Parent Asset Id" ma:default="" ma:internalName="ParentAssetId" ma:readOnly="false">
      <xsd:simpleType>
        <xsd:restriction base="dms:Text"/>
      </xsd:simpleType>
    </xsd:element>
    <xsd:element name="PlannedPubDate" ma:index="104" nillable="true" ma:displayName="Planned Publish Date" ma:default="" ma:indexed="true" ma:internalName="PlannedPubDate" ma:readOnly="false">
      <xsd:simpleType>
        <xsd:restriction base="dms:DateTime"/>
      </xsd:simpleType>
    </xsd:element>
    <xsd:element name="PolicheckWords" ma:index="105" nillable="true" ma:displayName="Policheck Words" ma:default="" ma:internalName="PolicheckWords" ma:readOnly="false">
      <xsd:simpleType>
        <xsd:restriction base="dms:Text"/>
      </xsd:simpleType>
    </xsd:element>
    <xsd:element name="BusinessGroup" ma:index="106" nillable="true" ma:displayName="Product Division Owner" ma:default="" ma:internalName="BusinessGroup" ma:readOnly="false">
      <xsd:simpleType>
        <xsd:restriction base="dms:Unknown"/>
      </xsd:simpleType>
    </xsd:element>
    <xsd:element name="UAProjectedTotalWords" ma:index="107" nillable="true" ma:displayName="Projected Word Count" ma:default="" ma:internalName="UAProjectedTotalWords" ma:readOnly="false">
      <xsd:simpleType>
        <xsd:restriction base="dms:Unknown"/>
      </xsd:simpleType>
    </xsd:element>
    <xsd:element name="Provider" ma:index="108" nillable="true" ma:displayName="Provider" ma:default="" ma:internalName="Provider" ma:readOnly="false">
      <xsd:simpleType>
        <xsd:restriction base="dms:Unknown"/>
      </xsd:simpleType>
    </xsd:element>
    <xsd:element name="Providers" ma:index="109" nillable="true" ma:displayName="Providers" ma:default="" ma:internalName="Providers">
      <xsd:simpleType>
        <xsd:restriction base="dms:Unknown"/>
      </xsd:simpleType>
    </xsd:element>
    <xsd:element name="PublishStatusLookup" ma:index="110" nillable="true" ma:displayName="Publish Status" ma:default="" ma:list="{9E343742-310B-4684-A24C-1D137CB4B230}" ma:internalName="PublishStatusLookup" ma:readOnly="false" ma:showField="PublishStatus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PublishTargets" ma:index="111" nillable="true" ma:displayName="Publish Target" ma:default="OfficeOnlineVNext" ma:internalName="PublishTargets" ma:readOnly="false">
      <xsd:simpleType>
        <xsd:restriction base="dms:Unknown"/>
      </xsd:simpleType>
    </xsd:element>
    <xsd:element name="RecommendationsModifier" ma:index="112" nillable="true" ma:displayName="Recommendations Modifier" ma:default="" ma:internalName="RecommendationsModifier" ma:readOnly="false">
      <xsd:simpleType>
        <xsd:restriction base="dms:Number"/>
      </xsd:simpleType>
    </xsd:element>
    <xsd:element name="ArtSampleDocs" ma:index="113" nillable="true" ma:displayName="Sample Docs" ma:default="" ma:hidden="true" ma:internalName="ArtSampleDocs" ma:readOnly="false">
      <xsd:simpleType>
        <xsd:restriction base="dms:Text"/>
      </xsd:simpleType>
    </xsd:element>
    <xsd:element name="ScenarioTagsTaxHTField0" ma:index="115" nillable="true" ma:taxonomy="true" ma:internalName="ScenarioTagsTaxHTField0" ma:taxonomyFieldName="ScenarioTags" ma:displayName="Scenarios" ma:readOnly="false" ma:default="" ma:fieldId="{93aef74d-6c78-4815-8310-51477dceeccc}" ma:taxonomyMulti="true" ma:sspId="8f79753a-75d3-41f5-8ca3-40b843941b4f" ma:termSetId="4b7d5f16-e2f2-4fc0-bab3-6e8b931e57d6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ShowIn" ma:index="117" nillable="true" ma:displayName="Show In" ma:default="Show everywhere" ma:internalName="ShowIn" ma:readOnly="false">
      <xsd:simpleType>
        <xsd:restriction base="dms:Choice">
          <xsd:enumeration value="Hide on web"/>
          <xsd:enumeration value="On Web no search"/>
          <xsd:enumeration value="Show everywhere"/>
          <xsd:enumeration value="Special use only"/>
        </xsd:restriction>
      </xsd:simpleType>
    </xsd:element>
    <xsd:element name="SourceTitle" ma:index="118" nillable="true" ma:displayName="Source Title" ma:default="" ma:indexed="true" ma:internalName="SourceTitle" ma:readOnly="false">
      <xsd:simpleType>
        <xsd:restriction base="dms:Text"/>
      </xsd:simpleType>
    </xsd:element>
    <xsd:element name="CSXSubmissionDate" ma:index="119" nillable="true" ma:displayName="Submission Date" ma:default="" ma:internalName="CSXSubmissionDate" ma:readOnly="false">
      <xsd:simpleType>
        <xsd:restriction base="dms:DateTime"/>
      </xsd:simpleType>
    </xsd:element>
    <xsd:element name="SubmitterId" ma:index="120" nillable="true" ma:displayName="Submitter ID" ma:default="" ma:internalName="SubmitterId" ma:readOnly="false">
      <xsd:simpleType>
        <xsd:restriction base="dms:Text"/>
      </xsd:simpleType>
    </xsd:element>
    <xsd:element name="TaxCatchAll" ma:index="121" nillable="true" ma:displayName="Taxonomy Catch All Column" ma:hidden="true" ma:list="{530f955b-6704-4601-bd83-f81d87f1e440}" ma:internalName="TaxCatchAll" ma:showField="CatchAllData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axCatchAllLabel" ma:index="122" nillable="true" ma:displayName="Taxonomy Catch All Column1" ma:hidden="true" ma:list="{530f955b-6704-4601-bd83-f81d87f1e440}" ma:internalName="TaxCatchAllLabel" ma:readOnly="true" ma:showField="CatchAllDataLabel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emplateStatus" ma:index="123" nillable="true" ma:displayName="Template Status" ma:default="" ma:internalName="TemplateStatus">
      <xsd:simpleType>
        <xsd:restriction base="dms:Unknown"/>
      </xsd:simpleType>
    </xsd:element>
    <xsd:element name="TemplateTemplateType" ma:index="124" nillable="true" ma:displayName="Template Type" ma:default="" ma:internalName="TemplateTemplateType">
      <xsd:simpleType>
        <xsd:restriction base="dms:Unknown"/>
      </xsd:simpleType>
    </xsd:element>
    <xsd:element name="ThumbnailAssetId" ma:index="125" nillable="true" ma:displayName="Thumbnail Image Asset" ma:default="" ma:internalName="ThumbnailAssetId" ma:readOnly="false">
      <xsd:simpleType>
        <xsd:restriction base="dms:Text"/>
      </xsd:simpleType>
    </xsd:element>
    <xsd:element name="TimesCloned" ma:index="126" nillable="true" ma:displayName="Times Cloned" ma:default="" ma:internalName="TimesCloned" ma:readOnly="false">
      <xsd:simpleType>
        <xsd:restriction base="dms:Number"/>
      </xsd:simpleType>
    </xsd:element>
    <xsd:element name="TrustLevel" ma:index="128" nillable="true" ma:displayName="Trust Level" ma:default="1 Microsoft Managed Content" ma:internalName="TrustLevel" ma:readOnly="false">
      <xsd:simpleType>
        <xsd:restriction base="dms:Unknown"/>
      </xsd:simpleType>
    </xsd:element>
    <xsd:element name="UALocComments" ma:index="129" nillable="true" ma:displayName="UA Loc Comments" ma:default="" ma:internalName="UALocComments" ma:readOnly="false">
      <xsd:simpleType>
        <xsd:restriction base="dms:Note"/>
      </xsd:simpleType>
    </xsd:element>
    <xsd:element name="UALocRecommendation" ma:index="130" nillable="true" ma:displayName="UA Loc Recommendation" ma:default="Localize" ma:internalName="UALocRecommendation" ma:readOnly="false">
      <xsd:simpleType>
        <xsd:restriction base="dms:Choice">
          <xsd:enumeration value="Localize"/>
          <xsd:enumeration value="Never Localize"/>
          <xsd:enumeration value="Priority Localize"/>
        </xsd:restriction>
      </xsd:simpleType>
    </xsd:element>
    <xsd:element name="UANotes" ma:index="131" nillable="true" ma:displayName="UA Notes" ma:default="" ma:internalName="UANotes" ma:readOnly="false">
      <xsd:simpleType>
        <xsd:restriction base="dms:Note"/>
      </xsd:simpleType>
    </xsd:element>
    <xsd:element name="TPAppVersion" ma:index="132" nillable="true" ma:displayName="Version" ma:default="" ma:internalName="TPAppVersion">
      <xsd:simpleType>
        <xsd:restriction base="dms:Text"/>
      </xsd:simpleType>
    </xsd:element>
    <xsd:element name="VoteCount" ma:index="133" nillable="true" ma:displayName="Vote Count" ma:default="" ma:internalName="VoteCount" ma:readOnly="fals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22" ma:displayName="Content Type"/>
        <xsd:element ref="dc:title" minOccurs="0" maxOccurs="1" ma:index="127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00E41224-0370-4595-877C-23316CD80004}">
  <ds:schemaRefs>
    <ds:schemaRef ds:uri="http://schemas.microsoft.com/office/2006/documentManagement/types"/>
    <ds:schemaRef ds:uri="http://purl.org/dc/elements/1.1/"/>
    <ds:schemaRef ds:uri="http://schemas.openxmlformats.org/package/2006/metadata/core-properties"/>
    <ds:schemaRef ds:uri="http://purl.org/dc/terms/"/>
    <ds:schemaRef ds:uri="http://schemas.microsoft.com/office/infopath/2007/PartnerControls"/>
    <ds:schemaRef ds:uri="http://schemas.microsoft.com/office/2006/metadata/properties"/>
    <ds:schemaRef ds:uri="4873beb7-5857-4685-be1f-d57550cc96cc"/>
    <ds:schemaRef ds:uri="http://www.w3.org/XML/1998/namespace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22CCB507-0646-4A50-A4F7-7F385079D589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4873beb7-5857-4685-be1f-d57550cc96cc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74228E6B-D70C-44BB-A81F-A245495F612B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Firemní modrá prezentace s digitálním tunelem (širokoúhlá)</Template>
  <TotalTime>0</TotalTime>
  <Words>107</Words>
  <Application>Microsoft Office PowerPoint</Application>
  <PresentationFormat>Vlastní</PresentationFormat>
  <Paragraphs>33</Paragraphs>
  <Slides>5</Slides>
  <Notes>5</Notes>
  <HiddenSlides>0</HiddenSlides>
  <MMClips>0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5</vt:i4>
      </vt:variant>
    </vt:vector>
  </HeadingPairs>
  <TitlesOfParts>
    <vt:vector size="9" baseType="lpstr">
      <vt:lpstr>Arial</vt:lpstr>
      <vt:lpstr>Arial Black</vt:lpstr>
      <vt:lpstr>Corbel</vt:lpstr>
      <vt:lpstr>Digitální modrý tunel 16:9</vt:lpstr>
      <vt:lpstr>Historie internetu</vt:lpstr>
      <vt:lpstr>INTERNET</vt:lpstr>
      <vt:lpstr>Internetové prohlížeče</vt:lpstr>
      <vt:lpstr>HISTORIE INTERNETU V ČR</vt:lpstr>
      <vt:lpstr>DĚKUJI ZA POZORNOST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2019-03-15T10:06:01Z</dcterms:created>
  <dcterms:modified xsi:type="dcterms:W3CDTF">2019-03-29T10:33:53Z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nternalTags">
    <vt:lpwstr/>
  </property>
  <property fmtid="{D5CDD505-2E9C-101B-9397-08002B2CF9AE}" pid="3" name="ContentTypeId">
    <vt:lpwstr>0x0101006EDDDB5EE6D98C44930B742096920B300400F5B6D36B3EF94B4E9A635CDF2A18F5B8</vt:lpwstr>
  </property>
  <property fmtid="{D5CDD505-2E9C-101B-9397-08002B2CF9AE}" pid="4" name="FeatureTags">
    <vt:lpwstr/>
  </property>
  <property fmtid="{D5CDD505-2E9C-101B-9397-08002B2CF9AE}" pid="5" name="LocalizationTags">
    <vt:lpwstr/>
  </property>
  <property fmtid="{D5CDD505-2E9C-101B-9397-08002B2CF9AE}" pid="6" name="ScenarioTags">
    <vt:lpwstr/>
  </property>
  <property fmtid="{D5CDD505-2E9C-101B-9397-08002B2CF9AE}" pid="7" name="CampaignTags">
    <vt:lpwstr/>
  </property>
</Properties>
</file>