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8424D-6993-4361-A559-AFB182AA1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latin typeface="Agency FB" panose="020B0503020202020204" pitchFamily="34" charset="0"/>
                <a:cs typeface="Aharoni" panose="020B0604020202020204" pitchFamily="2" charset="-79"/>
              </a:rPr>
              <a:t>KOMUNIKACE NA INTERNETU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D1A5E7-9D3E-41AF-9402-829318B33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/>
          <a:lstStyle/>
          <a:p>
            <a:pPr algn="ctr"/>
            <a:r>
              <a:rPr lang="cs-CZ"/>
              <a:t>Michaela Svobodová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F7A61B-0D99-464E-8D50-0BF5B5A7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921" y="4226746"/>
            <a:ext cx="3546157" cy="24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9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1AB49-2629-4DC5-9B51-B93844AC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dirty="0"/>
              <a:t>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93F2C1-CED9-47D9-A842-46E0EA9B6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dávno před vznikem webu</a:t>
            </a:r>
          </a:p>
          <a:p>
            <a:r>
              <a:rPr lang="cs-CZ" dirty="0"/>
              <a:t>od počátku vzniku sítí</a:t>
            </a:r>
          </a:p>
          <a:p>
            <a:r>
              <a:rPr lang="cs-CZ" dirty="0"/>
              <a:t>pouze zprávy (žádné přenášení zvuku a obrazu)</a:t>
            </a:r>
          </a:p>
          <a:p>
            <a:r>
              <a:rPr lang="cs-CZ" dirty="0"/>
              <a:t>Elektronická pošta-1965</a:t>
            </a:r>
          </a:p>
          <a:p>
            <a:r>
              <a:rPr lang="cs-CZ" dirty="0"/>
              <a:t>1971-@ „zavináč“-odděluje v  emailové adrese uživatelské jméno a doménu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27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02BFE-35A6-4671-B436-ADF718A0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dirty="0"/>
              <a:t>Elektronická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E37B41-01FE-449D-9E78-104171A05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dorozumívání mezi uživateli internetu a mezi uživateli moderních komunikačních prostředků(mobilní telefony, pagery…). </a:t>
            </a:r>
          </a:p>
          <a:p>
            <a:r>
              <a:rPr lang="cs-CZ" dirty="0"/>
              <a:t> dva způsoby – </a:t>
            </a:r>
            <a:r>
              <a:rPr lang="cs-CZ" b="1" dirty="0"/>
              <a:t>synchronní</a:t>
            </a:r>
            <a:r>
              <a:rPr lang="cs-CZ" dirty="0"/>
              <a:t>- okamžitá reakce (např. </a:t>
            </a:r>
            <a:r>
              <a:rPr lang="cs-CZ" dirty="0" err="1"/>
              <a:t>Viber</a:t>
            </a:r>
            <a:r>
              <a:rPr lang="cs-CZ" dirty="0"/>
              <a:t>, </a:t>
            </a:r>
            <a:r>
              <a:rPr lang="cs-CZ" dirty="0" err="1"/>
              <a:t>WhatsApp</a:t>
            </a:r>
            <a:r>
              <a:rPr lang="cs-CZ" dirty="0"/>
              <a:t>, Messenger, Skype,) </a:t>
            </a:r>
          </a:p>
          <a:p>
            <a:pPr marL="0" indent="0">
              <a:buNone/>
            </a:pPr>
            <a:r>
              <a:rPr lang="cs-CZ" dirty="0"/>
              <a:t>                           - </a:t>
            </a:r>
            <a:r>
              <a:rPr lang="cs-CZ" b="1" dirty="0"/>
              <a:t>asynchronní</a:t>
            </a:r>
            <a:r>
              <a:rPr lang="cs-CZ" dirty="0"/>
              <a:t>- nevyžaduje okamžitou reakci (např. e-mail)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46BD27-3C7C-4E12-9D82-EA82ADC73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754" y="4554192"/>
            <a:ext cx="3323706" cy="19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81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A9E3A-1AC0-4C00-BF91-C161A9D2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dirty="0"/>
              <a:t>ELEKTRONICKÁ POŠTA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63461E-A875-4484-8D1B-66DF2D07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Email- jako psaní dopisů</a:t>
            </a:r>
          </a:p>
          <a:p>
            <a:r>
              <a:rPr lang="cs-CZ" dirty="0"/>
              <a:t>jedna z nejstarších</a:t>
            </a:r>
          </a:p>
          <a:p>
            <a:r>
              <a:rPr lang="cs-CZ" dirty="0"/>
              <a:t>Off-line komunikace- zpráva čeká na přečtení ve schránce</a:t>
            </a:r>
          </a:p>
          <a:p>
            <a:r>
              <a:rPr lang="cs-CZ" dirty="0"/>
              <a:t>symbol- @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D64ABB-6A23-4582-ACE6-A5CF8BBE7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959" y="3638509"/>
            <a:ext cx="2455118" cy="24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086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58416-03DB-4492-942F-BA901823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dirty="0"/>
              <a:t>Rychlá komunikace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AAEE0ABD-1336-4819-B63D-C783C7159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speciálních programů- vidíme, zda je druhá strana online</a:t>
            </a:r>
          </a:p>
          <a:p>
            <a:r>
              <a:rPr lang="cs-CZ" dirty="0"/>
              <a:t>Online komunikace= v reálném čase</a:t>
            </a:r>
          </a:p>
          <a:p>
            <a:r>
              <a:rPr lang="cs-CZ" dirty="0"/>
              <a:t>Nejznámější : - ICQ „I </a:t>
            </a:r>
            <a:r>
              <a:rPr lang="cs-CZ" dirty="0" err="1"/>
              <a:t>Seek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“ (hledám tě)</a:t>
            </a:r>
          </a:p>
          <a:p>
            <a:pPr marL="0" indent="0">
              <a:buNone/>
            </a:pPr>
            <a:r>
              <a:rPr lang="cs-CZ" dirty="0"/>
              <a:t>                          - Google Talk</a:t>
            </a:r>
          </a:p>
          <a:p>
            <a:pPr marL="0" indent="0">
              <a:buNone/>
            </a:pPr>
            <a:r>
              <a:rPr lang="cs-CZ" dirty="0"/>
              <a:t>                          - </a:t>
            </a:r>
            <a:r>
              <a:rPr lang="cs-CZ" dirty="0" err="1"/>
              <a:t>Facebook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A2A9D0-1B25-4B17-B1A7-E9F1E8B1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652" y="3935434"/>
            <a:ext cx="3874949" cy="265955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13AF337-6F6F-4354-A0F4-8B8D2A1E0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09658"/>
            <a:ext cx="3894788" cy="20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5306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84D49-340B-431F-A838-4C411894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cs-CZ" dirty="0"/>
              <a:t>Sociální sítě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3153D8-16AF-4992-8FA9-F3146A82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nejmladší a nejpoužívanější</a:t>
            </a:r>
          </a:p>
          <a:p>
            <a:r>
              <a:rPr lang="cs-CZ" dirty="0"/>
              <a:t>Patří sem: - </a:t>
            </a:r>
            <a:r>
              <a:rPr lang="cs-CZ" dirty="0" err="1"/>
              <a:t>Facebook</a:t>
            </a:r>
            <a:r>
              <a:rPr lang="cs-CZ" dirty="0"/>
              <a:t> (Messenger)</a:t>
            </a:r>
          </a:p>
          <a:p>
            <a:pPr marL="0" indent="0">
              <a:buNone/>
            </a:pPr>
            <a:r>
              <a:rPr lang="cs-CZ" dirty="0"/>
              <a:t>                    - </a:t>
            </a:r>
            <a:r>
              <a:rPr lang="cs-CZ" dirty="0" err="1"/>
              <a:t>Instagram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- </a:t>
            </a:r>
            <a:r>
              <a:rPr lang="cs-CZ" dirty="0" err="1"/>
              <a:t>Twitter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69FF3E-6D2C-43CB-8A6F-1F9CFFB0E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322" y="2246089"/>
            <a:ext cx="2143125" cy="2143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9E3C41B-7769-4730-867C-913D869E8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905" y="4390746"/>
            <a:ext cx="2457450" cy="18669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921FEAE-1B21-441F-A869-8DAD2B88D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359" y="4723260"/>
            <a:ext cx="3057525" cy="14954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F0EC222-9E13-4ACF-8B4D-6C98A2AFA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230" y="1241387"/>
            <a:ext cx="2143125" cy="21431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85FF566-AD3F-42B0-8E0F-A872BF0FA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91" y="4047429"/>
            <a:ext cx="1854026" cy="25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417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BAE50-6103-4323-A9A1-4C4818B39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1A08DC-F74F-401B-B551-9EB78FA2F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50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136</TotalTime>
  <Words>166</Words>
  <Application>Microsoft Office PowerPoint</Application>
  <PresentationFormat>Širokoúhlá obrazovka</PresentationFormat>
  <Paragraphs>32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Agency FB</vt:lpstr>
      <vt:lpstr>Aharoni</vt:lpstr>
      <vt:lpstr>Arial</vt:lpstr>
      <vt:lpstr>Century Gothic</vt:lpstr>
      <vt:lpstr>Kondenzační stopa</vt:lpstr>
      <vt:lpstr>KOMUNIKACE NA INTERNETU</vt:lpstr>
      <vt:lpstr>HISTORIE</vt:lpstr>
      <vt:lpstr>Elektronická komunikace</vt:lpstr>
      <vt:lpstr>ELEKTRONICKÁ POŠTA </vt:lpstr>
      <vt:lpstr>Rychlá komunikace</vt:lpstr>
      <vt:lpstr>Sociální sítě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KOMUNIKACE NA INTERNETU</dc:title>
  <dc:creator>Michaela Svobodova</dc:creator>
  <cp:lastModifiedBy>Michaela Svobodova</cp:lastModifiedBy>
  <cp:revision>15</cp:revision>
  <dcterms:created xsi:type="dcterms:W3CDTF">2019-03-15T10:06:33Z</dcterms:created>
  <dcterms:modified xsi:type="dcterms:W3CDTF">2019-04-05T09:33:33Z</dcterms:modified>
</cp:coreProperties>
</file>