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69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87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6220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299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803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191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736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55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42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17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24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20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06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95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67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33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1A43E-24ED-414D-8A64-8412FC1E27A7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6B5724-1868-4782-BDFC-C2E60C86E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F5A4D-E86A-4D77-B6DE-D4D7BF0A07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Klávesové zkratky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E61512-78E9-481A-B5E4-C4FACAC81D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Havláková Marie</a:t>
            </a:r>
          </a:p>
          <a:p>
            <a:r>
              <a:rPr lang="cs-CZ" dirty="0"/>
              <a:t>9. třída</a:t>
            </a:r>
          </a:p>
        </p:txBody>
      </p:sp>
    </p:spTree>
    <p:extLst>
      <p:ext uri="{BB962C8B-B14F-4D97-AF65-F5344CB8AC3E}">
        <p14:creationId xmlns:p14="http://schemas.microsoft.com/office/powerpoint/2010/main" val="1400917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C9780-45E1-4479-9D5A-73FF9EC4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dirty="0"/>
              <a:t>Co to jsou klávesové zkratky?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6733EB-7A2D-4C9E-B814-92E9F01C8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cs-CZ" dirty="0"/>
              <a:t>Klávesové zkratky jsou kombinací dvou nebo více kláves, pomocí kterých můžete provést činnost, ke které by jinak bylo potřeba použít myš. Můžete tak ušetřit čas při každodenních úkolech.</a:t>
            </a:r>
          </a:p>
          <a:p>
            <a:r>
              <a:rPr lang="cs-CZ" dirty="0"/>
              <a:t>S každým dalším programem klávesové zkratky přibývají</a:t>
            </a:r>
          </a:p>
          <a:p>
            <a:r>
              <a:rPr lang="cs-CZ" dirty="0"/>
              <a:t>Nesnadné orientování 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8BDF8A8-B0E1-4F3D-A7E7-D75304AFA6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596" y="3536956"/>
            <a:ext cx="3354822" cy="314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64661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A4F18-C562-43B7-854B-F2FDE68F4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Nejznámější klávesové zkratky</a:t>
            </a:r>
            <a:br>
              <a:rPr lang="cs-CZ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C00935-A936-4253-8203-F7D08033E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cs-CZ" dirty="0"/>
              <a:t>Ctrl + C –zkopíruje vybranou položku</a:t>
            </a:r>
          </a:p>
          <a:p>
            <a:r>
              <a:rPr lang="cs-CZ" dirty="0"/>
              <a:t>Ctrl + X –vymaže vybranou položku</a:t>
            </a:r>
          </a:p>
          <a:p>
            <a:r>
              <a:rPr lang="cs-CZ" dirty="0"/>
              <a:t>Ctrl + V –vloží vybranou položku</a:t>
            </a:r>
          </a:p>
          <a:p>
            <a:r>
              <a:rPr lang="cs-CZ" dirty="0"/>
              <a:t>Ctrl + Z –vrátí akci zpět</a:t>
            </a:r>
          </a:p>
          <a:p>
            <a:r>
              <a:rPr lang="cs-CZ" dirty="0"/>
              <a:t>Ctrl + A –vybere všechny položky</a:t>
            </a:r>
          </a:p>
          <a:p>
            <a:r>
              <a:rPr lang="cs-CZ" dirty="0"/>
              <a:t>Ctrl + Y –opakuje akci</a:t>
            </a:r>
          </a:p>
          <a:p>
            <a:r>
              <a:rPr lang="cs-CZ" dirty="0"/>
              <a:t>Levý ALT + 64 -@</a:t>
            </a:r>
          </a:p>
          <a:p>
            <a:r>
              <a:rPr lang="cs-CZ" dirty="0"/>
              <a:t>ALT + F4 –ukončí aplikaci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2100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DA750-15D3-43EB-B5E3-2CE7A120B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dirty="0"/>
              <a:t>F1-F12 ve Wordu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616740-0995-46B9-8A49-1D7DCC00E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F1-nápověda</a:t>
            </a:r>
          </a:p>
          <a:p>
            <a:r>
              <a:rPr lang="cs-CZ" dirty="0"/>
              <a:t>F2 –přesun textu nebo grafiky</a:t>
            </a:r>
          </a:p>
          <a:p>
            <a:r>
              <a:rPr lang="cs-CZ" dirty="0"/>
              <a:t>F3 –vložení položky automatického formátu</a:t>
            </a:r>
          </a:p>
          <a:p>
            <a:r>
              <a:rPr lang="cs-CZ" dirty="0"/>
              <a:t>F4 –opakování poslední akce</a:t>
            </a:r>
          </a:p>
          <a:p>
            <a:r>
              <a:rPr lang="cs-CZ" dirty="0"/>
              <a:t>F5 –přejít na</a:t>
            </a:r>
          </a:p>
          <a:p>
            <a:r>
              <a:rPr lang="cs-CZ" dirty="0"/>
              <a:t>F6 –přechod na další podokno</a:t>
            </a:r>
          </a:p>
          <a:p>
            <a:r>
              <a:rPr lang="cs-CZ" dirty="0"/>
              <a:t>F7 –kontrola pravopisu</a:t>
            </a:r>
          </a:p>
          <a:p>
            <a:r>
              <a:rPr lang="cs-CZ" dirty="0"/>
              <a:t>F8 –rozšíření výběru</a:t>
            </a:r>
          </a:p>
          <a:p>
            <a:r>
              <a:rPr lang="cs-CZ" dirty="0"/>
              <a:t>F9 –aktualizace vybraných polí</a:t>
            </a:r>
          </a:p>
          <a:p>
            <a:r>
              <a:rPr lang="cs-CZ" dirty="0"/>
              <a:t>F10 –hlavní nabídka</a:t>
            </a:r>
          </a:p>
          <a:p>
            <a:r>
              <a:rPr lang="cs-CZ" dirty="0"/>
              <a:t>F11 –přechod na další pole</a:t>
            </a:r>
          </a:p>
          <a:p>
            <a:r>
              <a:rPr lang="cs-CZ" dirty="0"/>
              <a:t>F12 –volba příkazu Uložit jako</a:t>
            </a:r>
          </a:p>
          <a:p>
            <a:endParaRPr lang="cs-CZ" dirty="0"/>
          </a:p>
        </p:txBody>
      </p:sp>
      <p:pic>
        <p:nvPicPr>
          <p:cNvPr id="5" name="Obrázek 4" descr="See the source image">
            <a:extLst>
              <a:ext uri="{FF2B5EF4-FFF2-40B4-BE49-F238E27FC236}">
                <a16:creationId xmlns:a16="http://schemas.microsoft.com/office/drawing/2014/main" id="{6D6441ED-5F3D-48FD-B046-577F044977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862" y="0"/>
            <a:ext cx="6087182" cy="2776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610308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97314-1052-454D-94E2-12633036C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ve Wordu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8F53E8-2809-4189-8F15-A148FAAF4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Ctrl + P –tisk</a:t>
            </a:r>
          </a:p>
          <a:p>
            <a:r>
              <a:rPr lang="cs-CZ" dirty="0"/>
              <a:t>Ctrl + Shift + ) –zmenšit velikost písma</a:t>
            </a:r>
          </a:p>
          <a:p>
            <a:r>
              <a:rPr lang="cs-CZ" dirty="0"/>
              <a:t>Ctrl + ) –zvětšit velikost písma</a:t>
            </a:r>
          </a:p>
          <a:p>
            <a:r>
              <a:rPr lang="cs-CZ" dirty="0"/>
              <a:t>Ctrl + E –otevře panel hledat</a:t>
            </a:r>
          </a:p>
          <a:p>
            <a:r>
              <a:rPr lang="cs-CZ" dirty="0"/>
              <a:t>ALT + F4 –ukončení aplikace Word</a:t>
            </a:r>
          </a:p>
          <a:p>
            <a:r>
              <a:rPr lang="cs-CZ" dirty="0"/>
              <a:t>Ctrl + I –kurzívou</a:t>
            </a:r>
          </a:p>
          <a:p>
            <a:r>
              <a:rPr lang="cs-CZ" dirty="0"/>
              <a:t>Ctrl + B –tučně</a:t>
            </a:r>
          </a:p>
          <a:p>
            <a:r>
              <a:rPr lang="cs-CZ" dirty="0"/>
              <a:t>Ctrl + U –podtrženě</a:t>
            </a:r>
          </a:p>
          <a:p>
            <a:r>
              <a:rPr lang="cs-CZ" dirty="0"/>
              <a:t>Ctrl + + -horní index</a:t>
            </a:r>
          </a:p>
          <a:p>
            <a:r>
              <a:rPr lang="cs-CZ" dirty="0"/>
              <a:t>Ctrl + = -dolní index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6CAC024-9EBA-4C4E-B6A4-CDE0555EA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535" y="981973"/>
            <a:ext cx="3535847" cy="11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33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2072B-3E2B-4221-B972-3DDEB4417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410817"/>
            <a:ext cx="11237843" cy="1762540"/>
          </a:xfrm>
        </p:spPr>
        <p:txBody>
          <a:bodyPr>
            <a:normAutofit/>
          </a:bodyPr>
          <a:lstStyle/>
          <a:p>
            <a:r>
              <a:rPr lang="cs-CZ" sz="66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095128996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Fazeta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237</Words>
  <Application>Microsoft Office PowerPoint</Application>
  <PresentationFormat>Širokoúhlá obrazovka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Klávesové zkratky</vt:lpstr>
      <vt:lpstr>Co to jsou klávesové zkratky?</vt:lpstr>
      <vt:lpstr>Nejznámější klávesové zkratky </vt:lpstr>
      <vt:lpstr>F1-F12 ve Wordu</vt:lpstr>
      <vt:lpstr>Ostatní ve Wordu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Klávesové zkratky</dc:title>
  <dc:creator>Havláková Marie</dc:creator>
  <cp:lastModifiedBy>Havláková Marie</cp:lastModifiedBy>
  <cp:revision>14</cp:revision>
  <dcterms:created xsi:type="dcterms:W3CDTF">2019-03-15T09:14:47Z</dcterms:created>
  <dcterms:modified xsi:type="dcterms:W3CDTF">2019-04-26T08:15:36Z</dcterms:modified>
</cp:coreProperties>
</file>