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7698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3879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62209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2299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098032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14191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47365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9559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3423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2174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22427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20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8068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0958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53679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63327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1A43E-24ED-414D-8A64-8412FC1E27A7}" type="datetimeFigureOut">
              <a:rPr lang="cs-CZ" smtClean="0"/>
              <a:t>26.04.2019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26B5724-1868-4782-BDFC-C2E60C86E4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42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1F5A4D-E86A-4D77-B6DE-D4D7BF0A07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Klávesové zkratky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BE61512-78E9-481A-B5E4-C4FACAC81D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Havláková Marie</a:t>
            </a:r>
          </a:p>
          <a:p>
            <a:r>
              <a:rPr lang="cs-CZ" dirty="0"/>
              <a:t>9. třída</a:t>
            </a:r>
          </a:p>
        </p:txBody>
      </p:sp>
    </p:spTree>
    <p:extLst>
      <p:ext uri="{BB962C8B-B14F-4D97-AF65-F5344CB8AC3E}">
        <p14:creationId xmlns:p14="http://schemas.microsoft.com/office/powerpoint/2010/main" val="14009179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0C9780-45E1-4479-9D5A-73FF9EC41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dirty="0"/>
              <a:t>Co to jsou klávesové zkratky?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76733EB-7A2D-4C9E-B814-92E9F01C8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/>
          <a:lstStyle/>
          <a:p>
            <a:r>
              <a:rPr lang="cs-CZ" dirty="0"/>
              <a:t>Klávesové zkratky jsou kombinací dvou nebo více kláves, pomocí kterých můžete provést činnost, ke které by jinak bylo potřeba použít myš. Můžete tak ušetřit čas při každodenních úkolech.</a:t>
            </a:r>
          </a:p>
          <a:p>
            <a:r>
              <a:rPr lang="cs-CZ" dirty="0"/>
              <a:t>S každým dalším programem klávesové zkratky přibývají</a:t>
            </a:r>
          </a:p>
          <a:p>
            <a:r>
              <a:rPr lang="cs-CZ" dirty="0"/>
              <a:t>Nesnadné orientování 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58BDF8A8-B0E1-4F3D-A7E7-D75304AFA6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1596" y="3536956"/>
            <a:ext cx="3354822" cy="3147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1646619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AA4F18-C562-43B7-854B-F2FDE68F4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Nejznámější klávesové zkratky</a:t>
            </a:r>
            <a:br>
              <a:rPr lang="cs-CZ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0C00935-A936-4253-8203-F7D08033E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/>
          <a:lstStyle/>
          <a:p>
            <a:r>
              <a:rPr lang="cs-CZ" dirty="0"/>
              <a:t>Ctrl + C –zkopíruje vybranou položku</a:t>
            </a:r>
          </a:p>
          <a:p>
            <a:r>
              <a:rPr lang="cs-CZ" dirty="0"/>
              <a:t>Ctrl + X –vymaže vybranou položku</a:t>
            </a:r>
          </a:p>
          <a:p>
            <a:r>
              <a:rPr lang="cs-CZ" dirty="0"/>
              <a:t>Ctrl + V –vloží vybranou položku</a:t>
            </a:r>
          </a:p>
          <a:p>
            <a:r>
              <a:rPr lang="cs-CZ" dirty="0"/>
              <a:t>Ctrl + Z –vrátí akci zpět</a:t>
            </a:r>
          </a:p>
          <a:p>
            <a:r>
              <a:rPr lang="cs-CZ" dirty="0"/>
              <a:t>Ctrl + A –vybere všechny položky</a:t>
            </a:r>
          </a:p>
          <a:p>
            <a:r>
              <a:rPr lang="cs-CZ" dirty="0"/>
              <a:t>Ctrl + Y –opakuje akci</a:t>
            </a:r>
          </a:p>
          <a:p>
            <a:r>
              <a:rPr lang="cs-CZ" dirty="0"/>
              <a:t>Levý ALT + 64 -@</a:t>
            </a:r>
          </a:p>
          <a:p>
            <a:r>
              <a:rPr lang="cs-CZ" dirty="0"/>
              <a:t>ALT + F4 –ukončí aplikaci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221004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5DA750-15D3-43EB-B5E3-2CE7A120B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 dirty="0"/>
              <a:t>F1-F12 ve Wordu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E616740-0995-46B9-8A49-1D7DCC00E5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 fontScale="85000" lnSpcReduction="20000"/>
          </a:bodyPr>
          <a:lstStyle/>
          <a:p>
            <a:r>
              <a:rPr lang="cs-CZ" dirty="0"/>
              <a:t>F1-nápověda</a:t>
            </a:r>
          </a:p>
          <a:p>
            <a:r>
              <a:rPr lang="cs-CZ" dirty="0"/>
              <a:t>F2 –přesun textu nebo grafiky</a:t>
            </a:r>
          </a:p>
          <a:p>
            <a:r>
              <a:rPr lang="cs-CZ" dirty="0"/>
              <a:t>F3 –vložení položky automatického formátu</a:t>
            </a:r>
          </a:p>
          <a:p>
            <a:r>
              <a:rPr lang="cs-CZ" dirty="0"/>
              <a:t>F4 –opakování poslední akce</a:t>
            </a:r>
          </a:p>
          <a:p>
            <a:r>
              <a:rPr lang="cs-CZ" dirty="0"/>
              <a:t>F5 –přejít na</a:t>
            </a:r>
          </a:p>
          <a:p>
            <a:r>
              <a:rPr lang="cs-CZ" dirty="0"/>
              <a:t>F6 –přechod na další podokno</a:t>
            </a:r>
          </a:p>
          <a:p>
            <a:r>
              <a:rPr lang="cs-CZ" dirty="0"/>
              <a:t>F7 –kontrola pravopisu</a:t>
            </a:r>
          </a:p>
          <a:p>
            <a:r>
              <a:rPr lang="cs-CZ" dirty="0"/>
              <a:t>F8 –rozšíření výběru</a:t>
            </a:r>
          </a:p>
          <a:p>
            <a:r>
              <a:rPr lang="cs-CZ" dirty="0"/>
              <a:t>F9 –aktualizace vybraných polí</a:t>
            </a:r>
          </a:p>
          <a:p>
            <a:r>
              <a:rPr lang="cs-CZ" dirty="0"/>
              <a:t>F10 –hlavní nabídka</a:t>
            </a:r>
          </a:p>
          <a:p>
            <a:r>
              <a:rPr lang="cs-CZ" dirty="0"/>
              <a:t>F11 –přechod na další pole</a:t>
            </a:r>
          </a:p>
          <a:p>
            <a:r>
              <a:rPr lang="cs-CZ" dirty="0"/>
              <a:t>F12 –volba příkazu Uložit jako</a:t>
            </a:r>
          </a:p>
          <a:p>
            <a:endParaRPr lang="cs-CZ" dirty="0"/>
          </a:p>
        </p:txBody>
      </p:sp>
      <p:pic>
        <p:nvPicPr>
          <p:cNvPr id="5" name="Obrázek 4" descr="See the source image">
            <a:extLst>
              <a:ext uri="{FF2B5EF4-FFF2-40B4-BE49-F238E27FC236}">
                <a16:creationId xmlns:a16="http://schemas.microsoft.com/office/drawing/2014/main" id="{6D6441ED-5F3D-48FD-B046-577F044977A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5862" y="0"/>
            <a:ext cx="6087182" cy="27766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610308"/>
      </p:ext>
    </p:extLst>
  </p:cSld>
  <p:clrMapOvr>
    <a:masterClrMapping/>
  </p:clrMapOvr>
  <p:transition spd="slow">
    <p:randomBar dir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C97314-1052-454D-94E2-12633036C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Ostatní ve Wordu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8F53E8-2809-4189-8F15-A148FAAF46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Ctrl + P –tisk</a:t>
            </a:r>
          </a:p>
          <a:p>
            <a:r>
              <a:rPr lang="cs-CZ" dirty="0"/>
              <a:t>Ctrl + Shift + ) –zmenšit velikost písma</a:t>
            </a:r>
          </a:p>
          <a:p>
            <a:r>
              <a:rPr lang="cs-CZ" dirty="0"/>
              <a:t>Ctrl + ) –zvětšit velikost písma</a:t>
            </a:r>
          </a:p>
          <a:p>
            <a:r>
              <a:rPr lang="cs-CZ" dirty="0"/>
              <a:t>Ctrl + E –otevře panel hledat</a:t>
            </a:r>
          </a:p>
          <a:p>
            <a:r>
              <a:rPr lang="cs-CZ" dirty="0"/>
              <a:t>ALT + F4 –ukončení aplikace Word</a:t>
            </a:r>
          </a:p>
          <a:p>
            <a:r>
              <a:rPr lang="cs-CZ" dirty="0"/>
              <a:t>Ctrl + I –kurzívou</a:t>
            </a:r>
          </a:p>
          <a:p>
            <a:r>
              <a:rPr lang="cs-CZ" dirty="0"/>
              <a:t>Ctrl + B –tučně</a:t>
            </a:r>
          </a:p>
          <a:p>
            <a:r>
              <a:rPr lang="cs-CZ" dirty="0"/>
              <a:t>Ctrl + U –podtrženě</a:t>
            </a:r>
          </a:p>
          <a:p>
            <a:r>
              <a:rPr lang="cs-CZ" dirty="0"/>
              <a:t>Ctrl + + -horní index</a:t>
            </a:r>
          </a:p>
          <a:p>
            <a:r>
              <a:rPr lang="cs-CZ" dirty="0"/>
              <a:t>Ctrl + = -dolní index</a:t>
            </a:r>
          </a:p>
          <a:p>
            <a:endParaRPr lang="cs-CZ" dirty="0"/>
          </a:p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6CAC024-9EBA-4C4E-B6A4-CDE0555EAB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535" y="981973"/>
            <a:ext cx="3535847" cy="1178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67338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22072B-3E2B-4221-B972-3DDEB4417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809" y="410817"/>
            <a:ext cx="11237843" cy="1762540"/>
          </a:xfrm>
        </p:spPr>
        <p:txBody>
          <a:bodyPr>
            <a:normAutofit/>
          </a:bodyPr>
          <a:lstStyle/>
          <a:p>
            <a:r>
              <a:rPr lang="cs-CZ" sz="6600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1095128996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Fazeta">
  <a:themeElements>
    <a:clrScheme name="Zelená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120</TotalTime>
  <Words>237</Words>
  <Application>Microsoft Office PowerPoint</Application>
  <PresentationFormat>Širokoúhlá obrazovka</PresentationFormat>
  <Paragraphs>42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Fazeta</vt:lpstr>
      <vt:lpstr>Klávesové zkratky</vt:lpstr>
      <vt:lpstr>Co to jsou klávesové zkratky?</vt:lpstr>
      <vt:lpstr>Nejznámější klávesové zkratky </vt:lpstr>
      <vt:lpstr>F1-F12 ve Wordu</vt:lpstr>
      <vt:lpstr>Ostatní ve Wordu 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Klávesové zkratky</dc:title>
  <dc:creator>Havláková Marie</dc:creator>
  <cp:lastModifiedBy>Havláková Marie</cp:lastModifiedBy>
  <cp:revision>14</cp:revision>
  <dcterms:created xsi:type="dcterms:W3CDTF">2019-03-15T09:14:47Z</dcterms:created>
  <dcterms:modified xsi:type="dcterms:W3CDTF">2019-04-26T08:15:36Z</dcterms:modified>
</cp:coreProperties>
</file>