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82" r:id="rId4"/>
    <p:sldId id="298" r:id="rId5"/>
    <p:sldId id="283" r:id="rId6"/>
    <p:sldId id="291" r:id="rId7"/>
    <p:sldId id="297" r:id="rId8"/>
    <p:sldId id="299" r:id="rId9"/>
    <p:sldId id="296" r:id="rId10"/>
    <p:sldId id="281" r:id="rId1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7060EAB-2638-4F99-9617-A8226DA5A56E}">
          <p14:sldIdLst>
            <p14:sldId id="282"/>
            <p14:sldId id="298"/>
            <p14:sldId id="283"/>
            <p14:sldId id="291"/>
            <p14:sldId id="297"/>
            <p14:sldId id="299"/>
            <p14:sldId id="296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DF63B5-39EE-42C1-A6D4-C661F3F2621A}" type="datetime1">
              <a:rPr lang="cs-CZ" smtClean="0"/>
              <a:t>29.03.2019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ADD17-6D3B-49E7-82BA-A45A60F11E5E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0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3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91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4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1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26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9" name="Zástupný symbol pro text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E-mail nebo uživatelské jméno ze sociální sítě</a:t>
            </a:r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Web společnosti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obrázku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10835"/>
            <a:ext cx="5472000" cy="905528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8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1573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01600"/>
            <a:ext cx="5472000" cy="916000"/>
          </a:xfrm>
        </p:spPr>
        <p:txBody>
          <a:bodyPr rtlCol="0" anchor="b" anchorCtr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0320"/>
            <a:ext cx="5472000" cy="4521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29308"/>
            <a:ext cx="5472000" cy="883326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5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66059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1" name="Volný tvar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3" name="Volný tvar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4" name="Volný tvar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5" name="Volný tvar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cs-CZ"/>
              <a:t>Zadejte titulek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Obdélník: Zaoblené rohy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rázek snímku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ové pole 24" descr="Zvýraznění pole s nadpisem snímku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37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pPr rtl="0"/>
            <a:r>
              <a:rPr lang="cs-CZ" sz="5000" b="0" dirty="0"/>
              <a:t>Budoucnost  IT v domácnostech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624645"/>
            <a:ext cx="4000500" cy="690752"/>
          </a:xfrm>
        </p:spPr>
        <p:txBody>
          <a:bodyPr rtlCol="0"/>
          <a:lstStyle/>
          <a:p>
            <a:pPr rtl="0"/>
            <a:r>
              <a:rPr lang="cs-CZ" dirty="0"/>
              <a:t>Hana Marková </a:t>
            </a:r>
          </a:p>
        </p:txBody>
      </p:sp>
      <p:sp>
        <p:nvSpPr>
          <p:cNvPr id="20" name="Rovnoramenný trojúhelník 19" descr="Stín u pole s nadpisem snímku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D55EA-7965-4698-B220-213D4326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278" y="432000"/>
            <a:ext cx="430721" cy="43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41B3C4-6AEE-4DAC-A862-AE7D09DBE9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725594" y="1008000"/>
            <a:ext cx="45719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134EBCA-2244-4BAB-9081-1D1DDE62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432000"/>
            <a:ext cx="11328000" cy="575924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Předpověď technologií nelze určit s velkým předstihem, ale blízkou budoucnost určit lze.</a:t>
            </a:r>
          </a:p>
          <a:p>
            <a:pPr marL="0" indent="0">
              <a:buNone/>
            </a:pPr>
            <a:r>
              <a:rPr lang="cs-CZ" dirty="0"/>
              <a:t>Proto se nyní podíváme o 30 let dopředu a rozebereme si to…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81EF93-E6BC-43D9-922D-99B6F259196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08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1"/>
              <a:t>Kuchyňské spotřebiče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04000" y="1163971"/>
            <a:ext cx="353202" cy="320272"/>
          </a:xfrm>
        </p:spPr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236374"/>
            <a:ext cx="5472000" cy="4919626"/>
          </a:xfrm>
        </p:spPr>
        <p:txBody>
          <a:bodyPr rtlCol="0"/>
          <a:lstStyle/>
          <a:p>
            <a:pPr rtl="0">
              <a:buFont typeface="Calibri Light" panose="020F0302020204030204" pitchFamily="34" charset="0"/>
              <a:buChar char="?"/>
            </a:pPr>
            <a:r>
              <a:rPr lang="cs-CZ" noProof="1"/>
              <a:t>Budou vše ovládat za vás</a:t>
            </a:r>
          </a:p>
          <a:p>
            <a:pPr rtl="0">
              <a:buFont typeface="Calibri Light" panose="020F0302020204030204" pitchFamily="34" charset="0"/>
              <a:buChar char="?"/>
            </a:pPr>
            <a:r>
              <a:rPr lang="cs-CZ" noProof="1"/>
              <a:t>Sami vás upozorní až budou hotovi</a:t>
            </a:r>
          </a:p>
          <a:p>
            <a:pPr rtl="0">
              <a:buFont typeface="Calibri Light" panose="020F0302020204030204" pitchFamily="34" charset="0"/>
              <a:buChar char="?"/>
            </a:pPr>
            <a:r>
              <a:rPr lang="cs-CZ" noProof="1"/>
              <a:t>Multifunkční</a:t>
            </a:r>
          </a:p>
          <a:p>
            <a:pPr rtl="0">
              <a:buFont typeface="Calibri Light" panose="020F0302020204030204" pitchFamily="34" charset="0"/>
              <a:buChar char="?"/>
            </a:pPr>
            <a:r>
              <a:rPr lang="cs-CZ" noProof="1"/>
              <a:t>Vše najednou </a:t>
            </a:r>
          </a:p>
          <a:p>
            <a:pPr rtl="0">
              <a:buFont typeface="Calibri Light" panose="020F0302020204030204" pitchFamily="34" charset="0"/>
              <a:buChar char="?"/>
            </a:pPr>
            <a:r>
              <a:rPr lang="cs-CZ" noProof="1"/>
              <a:t>ekologičtější</a:t>
            </a:r>
          </a:p>
          <a:p>
            <a:pPr rtl="0">
              <a:buFont typeface="Calibri Light" panose="020F0302020204030204" pitchFamily="34" charset="0"/>
              <a:buChar char="?"/>
            </a:pPr>
            <a:r>
              <a:rPr lang="cs-CZ" noProof="1"/>
              <a:t>Samostatné</a:t>
            </a:r>
          </a:p>
          <a:p>
            <a:pPr rtl="0">
              <a:buFont typeface="Calibri Light" panose="020F0302020204030204" pitchFamily="34" charset="0"/>
              <a:buChar char="?"/>
            </a:pPr>
            <a:endParaRPr lang="cs-CZ" noProof="1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6957392" y="2043127"/>
            <a:ext cx="4318856" cy="3684420"/>
          </a:xfrm>
        </p:spPr>
      </p:pic>
      <p:sp>
        <p:nvSpPr>
          <p:cNvPr id="15" name="Volný tvar 5" descr="Duté zvýraznění obrázku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1"/>
          </a:p>
        </p:txBody>
      </p:sp>
      <p:sp>
        <p:nvSpPr>
          <p:cNvPr id="16" name="Volný tvar 5" descr="Vyplněné zvýraznění obrázku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1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1" smtClean="0"/>
              <a:pPr rtl="0"/>
              <a:t>3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 Zabezpečení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63365" y="1163959"/>
            <a:ext cx="540435" cy="692549"/>
          </a:xfrm>
        </p:spPr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9" name="Zástupný symbol pro obsah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63959"/>
            <a:ext cx="5472000" cy="4992041"/>
          </a:xfrm>
        </p:spPr>
        <p:txBody>
          <a:bodyPr rtlCol="0"/>
          <a:lstStyle/>
          <a:p>
            <a:pPr rtl="0">
              <a:buFont typeface="Calibri Light" panose="020F0302020204030204" pitchFamily="34" charset="0"/>
              <a:buChar char="?"/>
            </a:pPr>
            <a:r>
              <a:rPr lang="cs-CZ" dirty="0"/>
              <a:t>Vybaveno technologiemi</a:t>
            </a:r>
          </a:p>
          <a:p>
            <a:pPr rtl="0">
              <a:buFont typeface="Calibri Light" panose="020F0302020204030204" pitchFamily="34" charset="0"/>
              <a:buChar char="?"/>
            </a:pPr>
            <a:r>
              <a:rPr lang="cs-CZ" dirty="0"/>
              <a:t>Sám vás kontaktuje</a:t>
            </a:r>
          </a:p>
          <a:p>
            <a:pPr rtl="0">
              <a:buFont typeface="Calibri Light" panose="020F0302020204030204" pitchFamily="34" charset="0"/>
              <a:buChar char="?"/>
            </a:pPr>
            <a:r>
              <a:rPr lang="cs-CZ" dirty="0"/>
              <a:t>Nepotřebujete psa</a:t>
            </a:r>
          </a:p>
          <a:p>
            <a:pPr rtl="0">
              <a:buFont typeface="Calibri Light" panose="020F0302020204030204" pitchFamily="34" charset="0"/>
              <a:buChar char="?"/>
            </a:pPr>
            <a:r>
              <a:rPr lang="cs-CZ" dirty="0"/>
              <a:t>Dům sám bude mít nad sebou kontrolu</a:t>
            </a:r>
          </a:p>
          <a:p>
            <a:pPr rtl="0">
              <a:buFont typeface="Calibri Light" panose="020F0302020204030204" pitchFamily="34" charset="0"/>
              <a:buChar char="?"/>
            </a:pPr>
            <a:endParaRPr lang="cs-CZ" dirty="0"/>
          </a:p>
        </p:txBody>
      </p:sp>
      <p:pic>
        <p:nvPicPr>
          <p:cNvPr id="8" name="Zástupný symbol obrázku 7" descr="Obrázek snímku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2692" y="432000"/>
            <a:ext cx="5511800" cy="5760000"/>
          </a:xfrm>
        </p:spPr>
      </p:pic>
      <p:sp>
        <p:nvSpPr>
          <p:cNvPr id="66" name="Volný tvar 5" descr="Dutý zvýrazňující blok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/>
          </a:p>
        </p:txBody>
      </p:sp>
      <p:sp>
        <p:nvSpPr>
          <p:cNvPr id="67" name="Volný tvar 5" descr="Vyplněný zvýrazňující blok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8544"/>
            <a:ext cx="5472000" cy="883326"/>
          </a:xfrm>
        </p:spPr>
        <p:txBody>
          <a:bodyPr rtlCol="0"/>
          <a:lstStyle/>
          <a:p>
            <a:pPr rtl="0"/>
            <a:r>
              <a:rPr lang="cs-CZ" dirty="0"/>
              <a:t> elektřina, plyn, celek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0383" y="1163965"/>
            <a:ext cx="523418" cy="360000"/>
          </a:xfrm>
        </p:spPr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9" name="Zástupný symbol pro obsah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76148"/>
            <a:ext cx="5472000" cy="4979852"/>
          </a:xfrm>
        </p:spPr>
        <p:txBody>
          <a:bodyPr rtlCol="0"/>
          <a:lstStyle/>
          <a:p>
            <a:pPr rtl="0">
              <a:buFont typeface="Calibri Light" panose="020F0302020204030204" pitchFamily="34" charset="0"/>
              <a:buChar char="?"/>
            </a:pPr>
            <a:r>
              <a:rPr lang="cs-CZ" dirty="0"/>
              <a:t>Když vypadne elektřina sám jí nahodí</a:t>
            </a:r>
          </a:p>
          <a:p>
            <a:pPr rtl="0">
              <a:buFont typeface="Calibri Light" panose="020F0302020204030204" pitchFamily="34" charset="0"/>
              <a:buChar char="?"/>
            </a:pPr>
            <a:r>
              <a:rPr lang="cs-CZ" dirty="0"/>
              <a:t>Spočítá </a:t>
            </a:r>
            <a:r>
              <a:rPr lang="cs-CZ"/>
              <a:t>vám tržby </a:t>
            </a:r>
            <a:r>
              <a:rPr lang="cs-CZ" dirty="0"/>
              <a:t>a pošle vám je ke schválení</a:t>
            </a:r>
          </a:p>
        </p:txBody>
      </p:sp>
      <p:pic>
        <p:nvPicPr>
          <p:cNvPr id="14" name="Zástupný symbol obrázku 13" descr="Zástupný symbol obrázku vlevo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Zástupný symbol obrázku 18" descr="Zástupný symbol obrázku nahoře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Zástupný symbol obrázku 16" descr="Zástupný symbol obrázku dole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7D4C617-5461-4C28-A7A3-A54755FF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B5936C0E-B81C-4CFF-B68E-5AB369248E5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06887" y="1163968"/>
            <a:ext cx="496914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F3415F28-EB57-4AAC-AB71-D8BB3463A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1163968"/>
            <a:ext cx="5472000" cy="5029205"/>
          </a:xfrm>
        </p:spPr>
        <p:txBody>
          <a:bodyPr/>
          <a:lstStyle/>
          <a:p>
            <a:r>
              <a:rPr lang="cs-CZ" dirty="0"/>
              <a:t>Podíl na vývoji technologií má zejména:</a:t>
            </a:r>
          </a:p>
          <a:p>
            <a:r>
              <a:rPr lang="cs-CZ" dirty="0"/>
              <a:t>Japonsko, </a:t>
            </a:r>
            <a:r>
              <a:rPr lang="cs-CZ" dirty="0" err="1"/>
              <a:t>Usa</a:t>
            </a:r>
            <a:r>
              <a:rPr lang="cs-CZ" dirty="0"/>
              <a:t>, Čína</a:t>
            </a:r>
          </a:p>
          <a:p>
            <a:r>
              <a:rPr lang="cs-CZ" dirty="0"/>
              <a:t>Česko je pozadu</a:t>
            </a:r>
          </a:p>
          <a:p>
            <a:endParaRPr lang="cs-CZ" dirty="0"/>
          </a:p>
          <a:p>
            <a:endParaRPr lang="cs-CZ"/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781DAF-04F8-4039-8E9F-17066AD96D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2052" name="Picture 4" descr="VÃ½sledek obrÃ¡zku pro the future">
            <a:extLst>
              <a:ext uri="{FF2B5EF4-FFF2-40B4-BE49-F238E27FC236}">
                <a16:creationId xmlns:a16="http://schemas.microsoft.com/office/drawing/2014/main" id="{4966EFAC-293C-46F2-92A7-08675926757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23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9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11" descr="Zástupný symbol obrázku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ové pole 37" descr="Zvýraznění bloku nadpisu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5" name="Rovnoramenný trojúhelník 34" descr="Stín u bloku s nadpisem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 5" descr="Vyplněný zvýrazňující blok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33" name="Volný tvar 5" descr="Dutý zvýrazňující blok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0" name="Nadpis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Děkujeme!</a:t>
            </a:r>
          </a:p>
        </p:txBody>
      </p:sp>
      <p:pic>
        <p:nvPicPr>
          <p:cNvPr id="8" name="Grafika 7" descr="Uživatel" title="Ikona – jméno prezentujícího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8512" y="3859066"/>
            <a:ext cx="218900" cy="218900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cs-CZ" sz="1800" dirty="0"/>
              <a:t>Alena Janková</a:t>
            </a:r>
          </a:p>
        </p:txBody>
      </p:sp>
      <p:pic>
        <p:nvPicPr>
          <p:cNvPr id="10" name="Grafika 9" descr="Smartphone" title="Ikona – telefonní číslo prezentujícího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8512" y="4223565"/>
            <a:ext cx="218900" cy="218900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cs-CZ" sz="1800"/>
              <a:t>+420 123 456 789</a:t>
            </a:r>
            <a:endParaRPr lang="cs-CZ" sz="1800" dirty="0"/>
          </a:p>
        </p:txBody>
      </p:sp>
      <p:pic>
        <p:nvPicPr>
          <p:cNvPr id="9" name="Grafika 8" descr="Obálka" title="Ikona – e-mail prezentujícího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8512" y="4615862"/>
            <a:ext cx="218900" cy="218900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cs-CZ" sz="1800"/>
              <a:t>alena@proseware.com</a:t>
            </a:r>
            <a:endParaRPr lang="cs-CZ" sz="1800" dirty="0"/>
          </a:p>
        </p:txBody>
      </p:sp>
      <p:pic>
        <p:nvPicPr>
          <p:cNvPr id="11" name="Grafika 10" descr="Odkaz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61653" y="4942435"/>
            <a:ext cx="244786" cy="244786"/>
          </a:xfrm>
          <a:prstGeom prst="rect">
            <a:avLst/>
          </a:prstGeom>
        </p:spPr>
      </p:pic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43DBE4D9-1044-49A3-ABD5-477041FF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cs-CZ" sz="1800"/>
              <a:t>www.proseware.com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 descr="Jak používat tuto šablonu">
            <a:extLst>
              <a:ext uri="{FF2B5EF4-FFF2-40B4-BE49-F238E27FC236}">
                <a16:creationId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298484" y="589495"/>
            <a:ext cx="3002130" cy="3083313"/>
            <a:chOff x="1341135" y="527364"/>
            <a:chExt cx="3002130" cy="3083313"/>
          </a:xfrm>
        </p:grpSpPr>
        <p:sp>
          <p:nvSpPr>
            <p:cNvPr id="37" name="Ovál 36" title="Kulaté grafiky na pozadí">
              <a:extLst>
                <a:ext uri="{FF2B5EF4-FFF2-40B4-BE49-F238E27FC236}">
                  <a16:creationId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ts val="3000"/>
                </a:lnSpc>
              </a:pPr>
              <a:r>
                <a:rPr lang="cs-CZ" sz="2400" b="1"/>
                <a:t>Jak</a:t>
              </a:r>
              <a:r>
                <a:rPr lang="cs-CZ" sz="2400"/>
                <a:t> si </a:t>
              </a:r>
              <a:r>
                <a:rPr lang="cs-CZ" sz="2400" i="1"/>
                <a:t>přizpůsobit</a:t>
              </a:r>
              <a:r>
                <a:rPr lang="cs-CZ" sz="2400"/>
                <a:t> tuto </a:t>
              </a:r>
              <a:r>
                <a:rPr lang="cs-CZ" sz="2400">
                  <a:solidFill>
                    <a:schemeClr val="bg1"/>
                  </a:solidFill>
                </a:rPr>
                <a:t>šablonu</a:t>
              </a:r>
            </a:p>
          </p:txBody>
        </p:sp>
        <p:sp>
          <p:nvSpPr>
            <p:cNvPr id="40" name="Ovál 39" title="Kulaté grafiky na pozadí">
              <a:extLst>
                <a:ext uri="{FF2B5EF4-FFF2-40B4-BE49-F238E27FC236}">
                  <a16:creationId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125525" y="527364"/>
              <a:ext cx="1217740" cy="1217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1" name="Ovál 40" title="Kulaté grafiky na pozadí">
              <a:extLst>
                <a:ext uri="{FF2B5EF4-FFF2-40B4-BE49-F238E27FC236}">
                  <a16:creationId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38" name="Nadpis 2">
              <a:extLst>
                <a:ext uri="{FF2B5EF4-FFF2-40B4-BE49-F238E27FC236}">
                  <a16:creationId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65420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r>
                <a:rPr lang="cs-CZ" sz="7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" name="Skupina 3" descr="Jak přidat skupiny obrázků">
            <a:extLst>
              <a:ext uri="{FF2B5EF4-FFF2-40B4-BE49-F238E27FC236}">
                <a16:creationId xmlns:a16="http://schemas.microsoft.com/office/drawing/2014/main" id="{A8CE5863-4650-D142-B34C-4519F2A493CC}"/>
              </a:ext>
            </a:extLst>
          </p:cNvPr>
          <p:cNvGrpSpPr/>
          <p:nvPr/>
        </p:nvGrpSpPr>
        <p:grpSpPr>
          <a:xfrm>
            <a:off x="3741502" y="70559"/>
            <a:ext cx="4708996" cy="4177558"/>
            <a:chOff x="3489598" y="70559"/>
            <a:chExt cx="4708996" cy="4177558"/>
          </a:xfrm>
        </p:grpSpPr>
        <p:sp>
          <p:nvSpPr>
            <p:cNvPr id="6" name="Obdélník 5" descr="Pole s pozadím pokynů">
              <a:extLst>
                <a:ext uri="{FF2B5EF4-FFF2-40B4-BE49-F238E27FC236}">
                  <a16:creationId xmlns:a16="http://schemas.microsoft.com/office/drawing/2014/main" id="{20779E53-6FBF-49D4-B71F-9C4591CB06D5}"/>
                </a:ext>
              </a:extLst>
            </p:cNvPr>
            <p:cNvSpPr/>
            <p:nvPr/>
          </p:nvSpPr>
          <p:spPr>
            <a:xfrm>
              <a:off x="3489598" y="70559"/>
              <a:ext cx="4708996" cy="4177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3" name="Ovál 42" title="Kulaté grafiky na pozadí">
              <a:extLst>
                <a:ext uri="{FF2B5EF4-FFF2-40B4-BE49-F238E27FC236}">
                  <a16:creationId xmlns:a16="http://schemas.microsoft.com/office/drawing/2014/main" id="{C4AAE0A8-79D5-440B-B812-5976D3EDBD0C}"/>
                </a:ext>
              </a:extLst>
            </p:cNvPr>
            <p:cNvSpPr/>
            <p:nvPr/>
          </p:nvSpPr>
          <p:spPr>
            <a:xfrm>
              <a:off x="3630478" y="200418"/>
              <a:ext cx="426811" cy="42681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cs-CZ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46" name="Skupina 45" title="Přidejte své obrázky">
              <a:extLst>
                <a:ext uri="{FF2B5EF4-FFF2-40B4-BE49-F238E27FC236}">
                  <a16:creationId xmlns:a16="http://schemas.microsoft.com/office/drawing/2014/main" id="{D61E15D2-0BAF-4A2C-9698-DD4F6BAB920D}"/>
                </a:ext>
              </a:extLst>
            </p:cNvPr>
            <p:cNvGrpSpPr/>
            <p:nvPr/>
          </p:nvGrpSpPr>
          <p:grpSpPr>
            <a:xfrm>
              <a:off x="3628308" y="530352"/>
              <a:ext cx="4341658" cy="3339422"/>
              <a:chOff x="424893" y="379770"/>
              <a:chExt cx="4341658" cy="3339422"/>
            </a:xfrm>
          </p:grpSpPr>
          <p:sp>
            <p:nvSpPr>
              <p:cNvPr id="15" name="Textové pole 14">
                <a:extLst>
                  <a:ext uri="{FF2B5EF4-FFF2-40B4-BE49-F238E27FC236}">
                    <a16:creationId xmlns:a16="http://schemas.microsoft.com/office/drawing/2014/main" id="{5083EB4B-86A0-45E7-8493-F0169A4CCC87}"/>
                  </a:ext>
                </a:extLst>
              </p:cNvPr>
              <p:cNvSpPr txBox="1"/>
              <p:nvPr/>
            </p:nvSpPr>
            <p:spPr>
              <a:xfrm>
                <a:off x="499040" y="379770"/>
                <a:ext cx="41366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cs-CZ" sz="2000" b="1"/>
                  <a:t>Přidejte své obrázky</a:t>
                </a:r>
              </a:p>
            </p:txBody>
          </p:sp>
          <p:pic>
            <p:nvPicPr>
              <p:cNvPr id="12" name="Obrázek 11" title="Grafiky u pokynů k šabloně">
                <a:extLst>
                  <a:ext uri="{FF2B5EF4-FFF2-40B4-BE49-F238E27FC236}">
                    <a16:creationId xmlns:a16="http://schemas.microsoft.com/office/drawing/2014/main" id="{B945A26A-43DB-4AED-BA9E-E81359BA2E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4686" y="910689"/>
                <a:ext cx="1985426" cy="2008300"/>
              </a:xfrm>
              <a:prstGeom prst="rect">
                <a:avLst/>
              </a:prstGeom>
            </p:spPr>
          </p:pic>
          <p:sp>
            <p:nvSpPr>
              <p:cNvPr id="20" name="Grafika 18" title="Šipka u pokynů k šabloně">
                <a:extLst>
                  <a:ext uri="{FF2B5EF4-FFF2-40B4-BE49-F238E27FC236}">
                    <a16:creationId xmlns:a16="http://schemas.microsoft.com/office/drawing/2014/main" id="{3CDE6CC0-E86B-4B0C-B994-AD3ECE46636B}"/>
                  </a:ext>
                </a:extLst>
              </p:cNvPr>
              <p:cNvSpPr/>
              <p:nvPr/>
            </p:nvSpPr>
            <p:spPr>
              <a:xfrm rot="4500000" flipH="1">
                <a:off x="1365275" y="2606461"/>
                <a:ext cx="367586" cy="457870"/>
              </a:xfrm>
              <a:custGeom>
                <a:avLst/>
                <a:gdLst>
                  <a:gd name="connsiteX0" fmla="*/ 27380 w 542925"/>
                  <a:gd name="connsiteY0" fmla="*/ 669232 h 676275"/>
                  <a:gd name="connsiteX1" fmla="*/ 138823 w 542925"/>
                  <a:gd name="connsiteY1" fmla="*/ 376814 h 676275"/>
                  <a:gd name="connsiteX2" fmla="*/ 352183 w 542925"/>
                  <a:gd name="connsiteY2" fmla="*/ 147262 h 676275"/>
                  <a:gd name="connsiteX3" fmla="*/ 485533 w 542925"/>
                  <a:gd name="connsiteY3" fmla="*/ 68204 h 676275"/>
                  <a:gd name="connsiteX4" fmla="*/ 469340 w 542925"/>
                  <a:gd name="connsiteY4" fmla="*/ 96779 h 676275"/>
                  <a:gd name="connsiteX5" fmla="*/ 416953 w 542925"/>
                  <a:gd name="connsiteY5" fmla="*/ 192029 h 676275"/>
                  <a:gd name="connsiteX6" fmla="*/ 433145 w 542925"/>
                  <a:gd name="connsiteY6" fmla="*/ 216794 h 676275"/>
                  <a:gd name="connsiteX7" fmla="*/ 484580 w 542925"/>
                  <a:gd name="connsiteY7" fmla="*/ 124402 h 676275"/>
                  <a:gd name="connsiteX8" fmla="*/ 509345 w 542925"/>
                  <a:gd name="connsiteY8" fmla="*/ 78682 h 676275"/>
                  <a:gd name="connsiteX9" fmla="*/ 536015 w 542925"/>
                  <a:gd name="connsiteY9" fmla="*/ 37724 h 676275"/>
                  <a:gd name="connsiteX10" fmla="*/ 524585 w 542925"/>
                  <a:gd name="connsiteY10" fmla="*/ 7244 h 676275"/>
                  <a:gd name="connsiteX11" fmla="*/ 297890 w 542925"/>
                  <a:gd name="connsiteY11" fmla="*/ 39629 h 676275"/>
                  <a:gd name="connsiteX12" fmla="*/ 307415 w 542925"/>
                  <a:gd name="connsiteY12" fmla="*/ 71062 h 676275"/>
                  <a:gd name="connsiteX13" fmla="*/ 436003 w 542925"/>
                  <a:gd name="connsiteY13" fmla="*/ 54869 h 676275"/>
                  <a:gd name="connsiteX14" fmla="*/ 233120 w 542925"/>
                  <a:gd name="connsiteY14" fmla="*/ 208222 h 676275"/>
                  <a:gd name="connsiteX15" fmla="*/ 57860 w 542925"/>
                  <a:gd name="connsiteY15" fmla="*/ 473969 h 676275"/>
                  <a:gd name="connsiteX16" fmla="*/ 7378 w 542925"/>
                  <a:gd name="connsiteY16" fmla="*/ 648277 h 676275"/>
                  <a:gd name="connsiteX17" fmla="*/ 14045 w 542925"/>
                  <a:gd name="connsiteY17" fmla="*/ 670184 h 676275"/>
                  <a:gd name="connsiteX18" fmla="*/ 27380 w 542925"/>
                  <a:gd name="connsiteY18" fmla="*/ 669232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925" h="676275">
                    <a:moveTo>
                      <a:pt x="27380" y="669232"/>
                    </a:moveTo>
                    <a:cubicBezTo>
                      <a:pt x="44525" y="565409"/>
                      <a:pt x="83578" y="465397"/>
                      <a:pt x="138823" y="376814"/>
                    </a:cubicBezTo>
                    <a:cubicBezTo>
                      <a:pt x="195020" y="288232"/>
                      <a:pt x="267410" y="209174"/>
                      <a:pt x="352183" y="147262"/>
                    </a:cubicBezTo>
                    <a:cubicBezTo>
                      <a:pt x="394093" y="116782"/>
                      <a:pt x="438860" y="90112"/>
                      <a:pt x="485533" y="68204"/>
                    </a:cubicBezTo>
                    <a:cubicBezTo>
                      <a:pt x="479818" y="77729"/>
                      <a:pt x="475055" y="87254"/>
                      <a:pt x="469340" y="96779"/>
                    </a:cubicBezTo>
                    <a:cubicBezTo>
                      <a:pt x="452195" y="128212"/>
                      <a:pt x="434098" y="160597"/>
                      <a:pt x="416953" y="192029"/>
                    </a:cubicBezTo>
                    <a:cubicBezTo>
                      <a:pt x="412190" y="201554"/>
                      <a:pt x="425525" y="230129"/>
                      <a:pt x="433145" y="216794"/>
                    </a:cubicBezTo>
                    <a:cubicBezTo>
                      <a:pt x="450290" y="186314"/>
                      <a:pt x="467435" y="154882"/>
                      <a:pt x="484580" y="124402"/>
                    </a:cubicBezTo>
                    <a:cubicBezTo>
                      <a:pt x="493153" y="109162"/>
                      <a:pt x="501725" y="93922"/>
                      <a:pt x="509345" y="78682"/>
                    </a:cubicBezTo>
                    <a:cubicBezTo>
                      <a:pt x="516965" y="64394"/>
                      <a:pt x="523633" y="48202"/>
                      <a:pt x="536015" y="37724"/>
                    </a:cubicBezTo>
                    <a:cubicBezTo>
                      <a:pt x="543635" y="31057"/>
                      <a:pt x="535063" y="5339"/>
                      <a:pt x="524585" y="7244"/>
                    </a:cubicBezTo>
                    <a:cubicBezTo>
                      <a:pt x="449338" y="21532"/>
                      <a:pt x="374090" y="32009"/>
                      <a:pt x="297890" y="39629"/>
                    </a:cubicBezTo>
                    <a:cubicBezTo>
                      <a:pt x="287413" y="40582"/>
                      <a:pt x="295033" y="72967"/>
                      <a:pt x="307415" y="71062"/>
                    </a:cubicBezTo>
                    <a:cubicBezTo>
                      <a:pt x="350278" y="66299"/>
                      <a:pt x="393140" y="61537"/>
                      <a:pt x="436003" y="54869"/>
                    </a:cubicBezTo>
                    <a:cubicBezTo>
                      <a:pt x="360755" y="94874"/>
                      <a:pt x="292175" y="147262"/>
                      <a:pt x="233120" y="208222"/>
                    </a:cubicBezTo>
                    <a:cubicBezTo>
                      <a:pt x="158825" y="284422"/>
                      <a:pt x="98818" y="375862"/>
                      <a:pt x="57860" y="473969"/>
                    </a:cubicBezTo>
                    <a:cubicBezTo>
                      <a:pt x="35000" y="530167"/>
                      <a:pt x="17855" y="588269"/>
                      <a:pt x="7378" y="648277"/>
                    </a:cubicBezTo>
                    <a:cubicBezTo>
                      <a:pt x="6425" y="655897"/>
                      <a:pt x="8330" y="665422"/>
                      <a:pt x="14045" y="670184"/>
                    </a:cubicBezTo>
                    <a:cubicBezTo>
                      <a:pt x="20713" y="676852"/>
                      <a:pt x="25475" y="675899"/>
                      <a:pt x="27380" y="669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rtl="0"/>
                <a:endParaRPr lang="cs-CZ"/>
              </a:p>
            </p:txBody>
          </p:sp>
          <p:sp>
            <p:nvSpPr>
              <p:cNvPr id="16" name="Textové pole 15">
                <a:extLst>
                  <a:ext uri="{FF2B5EF4-FFF2-40B4-BE49-F238E27FC236}">
                    <a16:creationId xmlns:a16="http://schemas.microsoft.com/office/drawing/2014/main" id="{1AA52088-CC08-4B31-88C3-7589922DEBB6}"/>
                  </a:ext>
                </a:extLst>
              </p:cNvPr>
              <p:cNvSpPr txBox="1"/>
              <p:nvPr/>
            </p:nvSpPr>
            <p:spPr>
              <a:xfrm>
                <a:off x="424893" y="3134417"/>
                <a:ext cx="21384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cs-CZ" sz="1600" b="1"/>
                  <a:t>Odstraňte</a:t>
                </a:r>
                <a:r>
                  <a:rPr lang="cs-CZ" sz="1600"/>
                  <a:t> zástupný obrázek nebo ikonu –</a:t>
                </a:r>
              </a:p>
            </p:txBody>
          </p:sp>
          <p:pic>
            <p:nvPicPr>
              <p:cNvPr id="13" name="Obrázek 12">
                <a:extLst>
                  <a:ext uri="{FF2B5EF4-FFF2-40B4-BE49-F238E27FC236}">
                    <a16:creationId xmlns:a16="http://schemas.microsoft.com/office/drawing/2014/main" id="{56A7864C-1101-45CF-B3E0-1BB84A195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0660" y="963918"/>
                <a:ext cx="1905000" cy="1922971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21" name="Grafika 18" title="Šipka u pokynů k šabloně">
                <a:extLst>
                  <a:ext uri="{FF2B5EF4-FFF2-40B4-BE49-F238E27FC236}">
                    <a16:creationId xmlns:a16="http://schemas.microsoft.com/office/drawing/2014/main" id="{051A3989-527C-4619-9BF7-E99892F1986E}"/>
                  </a:ext>
                </a:extLst>
              </p:cNvPr>
              <p:cNvSpPr/>
              <p:nvPr/>
            </p:nvSpPr>
            <p:spPr>
              <a:xfrm rot="17820117">
                <a:off x="3452257" y="2502894"/>
                <a:ext cx="421360" cy="524851"/>
              </a:xfrm>
              <a:custGeom>
                <a:avLst/>
                <a:gdLst>
                  <a:gd name="connsiteX0" fmla="*/ 27380 w 542925"/>
                  <a:gd name="connsiteY0" fmla="*/ 669232 h 676275"/>
                  <a:gd name="connsiteX1" fmla="*/ 138823 w 542925"/>
                  <a:gd name="connsiteY1" fmla="*/ 376814 h 676275"/>
                  <a:gd name="connsiteX2" fmla="*/ 352183 w 542925"/>
                  <a:gd name="connsiteY2" fmla="*/ 147262 h 676275"/>
                  <a:gd name="connsiteX3" fmla="*/ 485533 w 542925"/>
                  <a:gd name="connsiteY3" fmla="*/ 68204 h 676275"/>
                  <a:gd name="connsiteX4" fmla="*/ 469340 w 542925"/>
                  <a:gd name="connsiteY4" fmla="*/ 96779 h 676275"/>
                  <a:gd name="connsiteX5" fmla="*/ 416953 w 542925"/>
                  <a:gd name="connsiteY5" fmla="*/ 192029 h 676275"/>
                  <a:gd name="connsiteX6" fmla="*/ 433145 w 542925"/>
                  <a:gd name="connsiteY6" fmla="*/ 216794 h 676275"/>
                  <a:gd name="connsiteX7" fmla="*/ 484580 w 542925"/>
                  <a:gd name="connsiteY7" fmla="*/ 124402 h 676275"/>
                  <a:gd name="connsiteX8" fmla="*/ 509345 w 542925"/>
                  <a:gd name="connsiteY8" fmla="*/ 78682 h 676275"/>
                  <a:gd name="connsiteX9" fmla="*/ 536015 w 542925"/>
                  <a:gd name="connsiteY9" fmla="*/ 37724 h 676275"/>
                  <a:gd name="connsiteX10" fmla="*/ 524585 w 542925"/>
                  <a:gd name="connsiteY10" fmla="*/ 7244 h 676275"/>
                  <a:gd name="connsiteX11" fmla="*/ 297890 w 542925"/>
                  <a:gd name="connsiteY11" fmla="*/ 39629 h 676275"/>
                  <a:gd name="connsiteX12" fmla="*/ 307415 w 542925"/>
                  <a:gd name="connsiteY12" fmla="*/ 71062 h 676275"/>
                  <a:gd name="connsiteX13" fmla="*/ 436003 w 542925"/>
                  <a:gd name="connsiteY13" fmla="*/ 54869 h 676275"/>
                  <a:gd name="connsiteX14" fmla="*/ 233120 w 542925"/>
                  <a:gd name="connsiteY14" fmla="*/ 208222 h 676275"/>
                  <a:gd name="connsiteX15" fmla="*/ 57860 w 542925"/>
                  <a:gd name="connsiteY15" fmla="*/ 473969 h 676275"/>
                  <a:gd name="connsiteX16" fmla="*/ 7378 w 542925"/>
                  <a:gd name="connsiteY16" fmla="*/ 648277 h 676275"/>
                  <a:gd name="connsiteX17" fmla="*/ 14045 w 542925"/>
                  <a:gd name="connsiteY17" fmla="*/ 670184 h 676275"/>
                  <a:gd name="connsiteX18" fmla="*/ 27380 w 542925"/>
                  <a:gd name="connsiteY18" fmla="*/ 669232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925" h="676275">
                    <a:moveTo>
                      <a:pt x="27380" y="669232"/>
                    </a:moveTo>
                    <a:cubicBezTo>
                      <a:pt x="44525" y="565409"/>
                      <a:pt x="83578" y="465397"/>
                      <a:pt x="138823" y="376814"/>
                    </a:cubicBezTo>
                    <a:cubicBezTo>
                      <a:pt x="195020" y="288232"/>
                      <a:pt x="267410" y="209174"/>
                      <a:pt x="352183" y="147262"/>
                    </a:cubicBezTo>
                    <a:cubicBezTo>
                      <a:pt x="394093" y="116782"/>
                      <a:pt x="438860" y="90112"/>
                      <a:pt x="485533" y="68204"/>
                    </a:cubicBezTo>
                    <a:cubicBezTo>
                      <a:pt x="479818" y="77729"/>
                      <a:pt x="475055" y="87254"/>
                      <a:pt x="469340" y="96779"/>
                    </a:cubicBezTo>
                    <a:cubicBezTo>
                      <a:pt x="452195" y="128212"/>
                      <a:pt x="434098" y="160597"/>
                      <a:pt x="416953" y="192029"/>
                    </a:cubicBezTo>
                    <a:cubicBezTo>
                      <a:pt x="412190" y="201554"/>
                      <a:pt x="425525" y="230129"/>
                      <a:pt x="433145" y="216794"/>
                    </a:cubicBezTo>
                    <a:cubicBezTo>
                      <a:pt x="450290" y="186314"/>
                      <a:pt x="467435" y="154882"/>
                      <a:pt x="484580" y="124402"/>
                    </a:cubicBezTo>
                    <a:cubicBezTo>
                      <a:pt x="493153" y="109162"/>
                      <a:pt x="501725" y="93922"/>
                      <a:pt x="509345" y="78682"/>
                    </a:cubicBezTo>
                    <a:cubicBezTo>
                      <a:pt x="516965" y="64394"/>
                      <a:pt x="523633" y="48202"/>
                      <a:pt x="536015" y="37724"/>
                    </a:cubicBezTo>
                    <a:cubicBezTo>
                      <a:pt x="543635" y="31057"/>
                      <a:pt x="535063" y="5339"/>
                      <a:pt x="524585" y="7244"/>
                    </a:cubicBezTo>
                    <a:cubicBezTo>
                      <a:pt x="449338" y="21532"/>
                      <a:pt x="374090" y="32009"/>
                      <a:pt x="297890" y="39629"/>
                    </a:cubicBezTo>
                    <a:cubicBezTo>
                      <a:pt x="287413" y="40582"/>
                      <a:pt x="295033" y="72967"/>
                      <a:pt x="307415" y="71062"/>
                    </a:cubicBezTo>
                    <a:cubicBezTo>
                      <a:pt x="350278" y="66299"/>
                      <a:pt x="393140" y="61537"/>
                      <a:pt x="436003" y="54869"/>
                    </a:cubicBezTo>
                    <a:cubicBezTo>
                      <a:pt x="360755" y="94874"/>
                      <a:pt x="292175" y="147262"/>
                      <a:pt x="233120" y="208222"/>
                    </a:cubicBezTo>
                    <a:cubicBezTo>
                      <a:pt x="158825" y="284422"/>
                      <a:pt x="98818" y="375862"/>
                      <a:pt x="57860" y="473969"/>
                    </a:cubicBezTo>
                    <a:cubicBezTo>
                      <a:pt x="35000" y="530167"/>
                      <a:pt x="17855" y="588269"/>
                      <a:pt x="7378" y="648277"/>
                    </a:cubicBezTo>
                    <a:cubicBezTo>
                      <a:pt x="6425" y="655897"/>
                      <a:pt x="8330" y="665422"/>
                      <a:pt x="14045" y="670184"/>
                    </a:cubicBezTo>
                    <a:cubicBezTo>
                      <a:pt x="20713" y="676852"/>
                      <a:pt x="25475" y="675899"/>
                      <a:pt x="27380" y="669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rtl="0"/>
                <a:endParaRPr lang="cs-CZ"/>
              </a:p>
            </p:txBody>
          </p:sp>
          <p:sp>
            <p:nvSpPr>
              <p:cNvPr id="17" name="Textové pole 16">
                <a:extLst>
                  <a:ext uri="{FF2B5EF4-FFF2-40B4-BE49-F238E27FC236}">
                    <a16:creationId xmlns:a16="http://schemas.microsoft.com/office/drawing/2014/main" id="{0F108E97-1B0C-4A75-91C1-1B9A03212BD0}"/>
                  </a:ext>
                </a:extLst>
              </p:cNvPr>
              <p:cNvSpPr txBox="1"/>
              <p:nvPr/>
            </p:nvSpPr>
            <p:spPr>
              <a:xfrm>
                <a:off x="2628134" y="3134416"/>
                <a:ext cx="21384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cs-CZ" sz="1600"/>
                  <a:t>pak vyberte </a:t>
                </a:r>
                <a:r>
                  <a:rPr lang="cs-CZ" sz="1600" b="1" i="1"/>
                  <a:t>nebo</a:t>
                </a:r>
                <a:r>
                  <a:rPr lang="cs-CZ" sz="1600"/>
                  <a:t> přetáhněte svoji fotku</a:t>
                </a:r>
              </a:p>
            </p:txBody>
          </p:sp>
        </p:grpSp>
      </p:grpSp>
      <p:grpSp>
        <p:nvGrpSpPr>
          <p:cNvPr id="3" name="Skupina 2" descr="Jak si vybrat skupinu barev">
            <a:extLst>
              <a:ext uri="{FF2B5EF4-FFF2-40B4-BE49-F238E27FC236}">
                <a16:creationId xmlns:a16="http://schemas.microsoft.com/office/drawing/2014/main" id="{8E46338D-BE6F-B947-A1D4-563DEC313F81}"/>
              </a:ext>
            </a:extLst>
          </p:cNvPr>
          <p:cNvGrpSpPr/>
          <p:nvPr/>
        </p:nvGrpSpPr>
        <p:grpSpPr>
          <a:xfrm>
            <a:off x="2032575" y="4310352"/>
            <a:ext cx="8126850" cy="2434788"/>
            <a:chOff x="3489598" y="4310352"/>
            <a:chExt cx="8126850" cy="2434788"/>
          </a:xfrm>
        </p:grpSpPr>
        <p:sp>
          <p:nvSpPr>
            <p:cNvPr id="36" name="Obdélník 35" descr="Pole s pozadím pokynů">
              <a:extLst>
                <a:ext uri="{FF2B5EF4-FFF2-40B4-BE49-F238E27FC236}">
                  <a16:creationId xmlns:a16="http://schemas.microsoft.com/office/drawing/2014/main" id="{076CBD10-D15D-4FC1-8D9B-B4BEB3C1E3E5}"/>
                </a:ext>
              </a:extLst>
            </p:cNvPr>
            <p:cNvSpPr/>
            <p:nvPr/>
          </p:nvSpPr>
          <p:spPr>
            <a:xfrm>
              <a:off x="3489598" y="4310352"/>
              <a:ext cx="8126850" cy="2434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4" name="Ovál 43" title="Kulaté grafiky na pozadí">
              <a:extLst>
                <a:ext uri="{FF2B5EF4-FFF2-40B4-BE49-F238E27FC236}">
                  <a16:creationId xmlns:a16="http://schemas.microsoft.com/office/drawing/2014/main" id="{AD5E115B-A01C-4789-8FA0-CA1A95794CDC}"/>
                </a:ext>
              </a:extLst>
            </p:cNvPr>
            <p:cNvSpPr/>
            <p:nvPr/>
          </p:nvSpPr>
          <p:spPr>
            <a:xfrm>
              <a:off x="11051058" y="4438465"/>
              <a:ext cx="426811" cy="42681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cs-CZ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" name="Textové pole 22">
              <a:extLst>
                <a:ext uri="{FF2B5EF4-FFF2-40B4-BE49-F238E27FC236}">
                  <a16:creationId xmlns:a16="http://schemas.microsoft.com/office/drawing/2014/main" id="{92C20CDD-0E88-460E-B553-CC0BFE2D7E81}"/>
                </a:ext>
              </a:extLst>
            </p:cNvPr>
            <p:cNvSpPr txBox="1"/>
            <p:nvPr/>
          </p:nvSpPr>
          <p:spPr>
            <a:xfrm>
              <a:off x="7437198" y="4729697"/>
              <a:ext cx="3118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cs-CZ" sz="2000" b="1"/>
                <a:t>Vyberte si barvy</a:t>
              </a:r>
            </a:p>
          </p:txBody>
        </p:sp>
        <p:sp>
          <p:nvSpPr>
            <p:cNvPr id="22" name="Textové pole 21">
              <a:extLst>
                <a:ext uri="{FF2B5EF4-FFF2-40B4-BE49-F238E27FC236}">
                  <a16:creationId xmlns:a16="http://schemas.microsoft.com/office/drawing/2014/main" id="{0EDD0AB6-01C4-4545-BA3F-9047F2A0799E}"/>
                </a:ext>
              </a:extLst>
            </p:cNvPr>
            <p:cNvSpPr txBox="1"/>
            <p:nvPr/>
          </p:nvSpPr>
          <p:spPr>
            <a:xfrm>
              <a:off x="7437199" y="5178436"/>
              <a:ext cx="404067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cs-CZ" sz="1600"/>
                <a:t>Změňte barvy vašeho motivu </a:t>
              </a:r>
              <a:br>
                <a:rPr lang="cs-CZ" sz="1600"/>
              </a:br>
              <a:r>
                <a:rPr lang="cs-CZ" sz="1600"/>
                <a:t>v zobrazení </a:t>
              </a:r>
              <a:r>
                <a:rPr lang="cs-CZ" sz="1600" b="1"/>
                <a:t>Předloha snímků </a:t>
              </a:r>
              <a:r>
                <a:rPr lang="cs-CZ" sz="1600"/>
                <a:t> </a:t>
              </a:r>
              <a:br>
                <a:rPr lang="cs-CZ" sz="1600"/>
              </a:br>
              <a:br>
                <a:rPr lang="cs-CZ"/>
              </a:br>
              <a:r>
                <a:rPr lang="cs-CZ"/>
                <a:t>    </a:t>
              </a:r>
              <a:r>
                <a:rPr lang="cs-CZ" sz="1200"/>
                <a:t>Zobrazení </a:t>
              </a:r>
              <a:r>
                <a:rPr lang="cs-CZ" sz="1200">
                  <a:sym typeface="Wingdings" panose="05000000000000000000" pitchFamily="2" charset="2"/>
                </a:rPr>
                <a:t></a:t>
              </a:r>
              <a:r>
                <a:rPr lang="cs-CZ" sz="1200"/>
                <a:t> Předloha snímků </a:t>
              </a:r>
              <a:r>
                <a:rPr lang="cs-CZ" sz="1200">
                  <a:sym typeface="Wingdings" panose="05000000000000000000" pitchFamily="2" charset="2"/>
                </a:rPr>
                <a:t> Barvy (</a:t>
              </a:r>
              <a:r>
                <a:rPr lang="cs-CZ" sz="1200" i="1">
                  <a:sym typeface="Wingdings" panose="05000000000000000000" pitchFamily="2" charset="2"/>
                </a:rPr>
                <a:t>rozevírací seznam</a:t>
              </a:r>
              <a:r>
                <a:rPr lang="cs-CZ" sz="1200">
                  <a:sym typeface="Wingdings" panose="05000000000000000000" pitchFamily="2" charset="2"/>
                </a:rPr>
                <a:t>)</a:t>
              </a:r>
              <a:endParaRPr lang="cs-CZ"/>
            </a:p>
          </p:txBody>
        </p:sp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15E4CC77-F166-480D-B4C3-5D8B48679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7155" y="4962323"/>
              <a:ext cx="2734442" cy="1186824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2" name="Grafika 18" title="Šipka u pokynů k šabloně">
            <a:extLst>
              <a:ext uri="{FF2B5EF4-FFF2-40B4-BE49-F238E27FC236}">
                <a16:creationId xmlns:a16="http://schemas.microsoft.com/office/drawing/2014/main" id="{1C423936-E785-4AA4-AE30-B44E99C3D5C5}"/>
              </a:ext>
            </a:extLst>
          </p:cNvPr>
          <p:cNvSpPr/>
          <p:nvPr/>
        </p:nvSpPr>
        <p:spPr>
          <a:xfrm rot="5780139" flipV="1">
            <a:off x="5216308" y="4729662"/>
            <a:ext cx="659696" cy="821727"/>
          </a:xfrm>
          <a:custGeom>
            <a:avLst/>
            <a:gdLst>
              <a:gd name="connsiteX0" fmla="*/ 27380 w 542925"/>
              <a:gd name="connsiteY0" fmla="*/ 669232 h 676275"/>
              <a:gd name="connsiteX1" fmla="*/ 138823 w 542925"/>
              <a:gd name="connsiteY1" fmla="*/ 376814 h 676275"/>
              <a:gd name="connsiteX2" fmla="*/ 352183 w 542925"/>
              <a:gd name="connsiteY2" fmla="*/ 147262 h 676275"/>
              <a:gd name="connsiteX3" fmla="*/ 485533 w 542925"/>
              <a:gd name="connsiteY3" fmla="*/ 68204 h 676275"/>
              <a:gd name="connsiteX4" fmla="*/ 469340 w 542925"/>
              <a:gd name="connsiteY4" fmla="*/ 96779 h 676275"/>
              <a:gd name="connsiteX5" fmla="*/ 416953 w 542925"/>
              <a:gd name="connsiteY5" fmla="*/ 192029 h 676275"/>
              <a:gd name="connsiteX6" fmla="*/ 433145 w 542925"/>
              <a:gd name="connsiteY6" fmla="*/ 216794 h 676275"/>
              <a:gd name="connsiteX7" fmla="*/ 484580 w 542925"/>
              <a:gd name="connsiteY7" fmla="*/ 124402 h 676275"/>
              <a:gd name="connsiteX8" fmla="*/ 509345 w 542925"/>
              <a:gd name="connsiteY8" fmla="*/ 78682 h 676275"/>
              <a:gd name="connsiteX9" fmla="*/ 536015 w 542925"/>
              <a:gd name="connsiteY9" fmla="*/ 37724 h 676275"/>
              <a:gd name="connsiteX10" fmla="*/ 524585 w 542925"/>
              <a:gd name="connsiteY10" fmla="*/ 7244 h 676275"/>
              <a:gd name="connsiteX11" fmla="*/ 297890 w 542925"/>
              <a:gd name="connsiteY11" fmla="*/ 39629 h 676275"/>
              <a:gd name="connsiteX12" fmla="*/ 307415 w 542925"/>
              <a:gd name="connsiteY12" fmla="*/ 71062 h 676275"/>
              <a:gd name="connsiteX13" fmla="*/ 436003 w 542925"/>
              <a:gd name="connsiteY13" fmla="*/ 54869 h 676275"/>
              <a:gd name="connsiteX14" fmla="*/ 233120 w 542925"/>
              <a:gd name="connsiteY14" fmla="*/ 208222 h 676275"/>
              <a:gd name="connsiteX15" fmla="*/ 57860 w 542925"/>
              <a:gd name="connsiteY15" fmla="*/ 473969 h 676275"/>
              <a:gd name="connsiteX16" fmla="*/ 7378 w 542925"/>
              <a:gd name="connsiteY16" fmla="*/ 648277 h 676275"/>
              <a:gd name="connsiteX17" fmla="*/ 14045 w 542925"/>
              <a:gd name="connsiteY17" fmla="*/ 670184 h 676275"/>
              <a:gd name="connsiteX18" fmla="*/ 27380 w 542925"/>
              <a:gd name="connsiteY18" fmla="*/ 669232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676275">
                <a:moveTo>
                  <a:pt x="27380" y="669232"/>
                </a:moveTo>
                <a:cubicBezTo>
                  <a:pt x="44525" y="565409"/>
                  <a:pt x="83578" y="465397"/>
                  <a:pt x="138823" y="376814"/>
                </a:cubicBezTo>
                <a:cubicBezTo>
                  <a:pt x="195020" y="288232"/>
                  <a:pt x="267410" y="209174"/>
                  <a:pt x="352183" y="147262"/>
                </a:cubicBezTo>
                <a:cubicBezTo>
                  <a:pt x="394093" y="116782"/>
                  <a:pt x="438860" y="90112"/>
                  <a:pt x="485533" y="68204"/>
                </a:cubicBezTo>
                <a:cubicBezTo>
                  <a:pt x="479818" y="77729"/>
                  <a:pt x="475055" y="87254"/>
                  <a:pt x="469340" y="96779"/>
                </a:cubicBezTo>
                <a:cubicBezTo>
                  <a:pt x="452195" y="128212"/>
                  <a:pt x="434098" y="160597"/>
                  <a:pt x="416953" y="192029"/>
                </a:cubicBezTo>
                <a:cubicBezTo>
                  <a:pt x="412190" y="201554"/>
                  <a:pt x="425525" y="230129"/>
                  <a:pt x="433145" y="216794"/>
                </a:cubicBezTo>
                <a:cubicBezTo>
                  <a:pt x="450290" y="186314"/>
                  <a:pt x="467435" y="154882"/>
                  <a:pt x="484580" y="124402"/>
                </a:cubicBezTo>
                <a:cubicBezTo>
                  <a:pt x="493153" y="109162"/>
                  <a:pt x="501725" y="93922"/>
                  <a:pt x="509345" y="78682"/>
                </a:cubicBezTo>
                <a:cubicBezTo>
                  <a:pt x="516965" y="64394"/>
                  <a:pt x="523633" y="48202"/>
                  <a:pt x="536015" y="37724"/>
                </a:cubicBezTo>
                <a:cubicBezTo>
                  <a:pt x="543635" y="31057"/>
                  <a:pt x="535063" y="5339"/>
                  <a:pt x="524585" y="7244"/>
                </a:cubicBezTo>
                <a:cubicBezTo>
                  <a:pt x="449338" y="21532"/>
                  <a:pt x="374090" y="32009"/>
                  <a:pt x="297890" y="39629"/>
                </a:cubicBezTo>
                <a:cubicBezTo>
                  <a:pt x="287413" y="40582"/>
                  <a:pt x="295033" y="72967"/>
                  <a:pt x="307415" y="71062"/>
                </a:cubicBezTo>
                <a:cubicBezTo>
                  <a:pt x="350278" y="66299"/>
                  <a:pt x="393140" y="61537"/>
                  <a:pt x="436003" y="54869"/>
                </a:cubicBezTo>
                <a:cubicBezTo>
                  <a:pt x="360755" y="94874"/>
                  <a:pt x="292175" y="147262"/>
                  <a:pt x="233120" y="208222"/>
                </a:cubicBezTo>
                <a:cubicBezTo>
                  <a:pt x="158825" y="284422"/>
                  <a:pt x="98818" y="375862"/>
                  <a:pt x="57860" y="473969"/>
                </a:cubicBezTo>
                <a:cubicBezTo>
                  <a:pt x="35000" y="530167"/>
                  <a:pt x="17855" y="588269"/>
                  <a:pt x="7378" y="648277"/>
                </a:cubicBezTo>
                <a:cubicBezTo>
                  <a:pt x="6425" y="655897"/>
                  <a:pt x="8330" y="665422"/>
                  <a:pt x="14045" y="670184"/>
                </a:cubicBezTo>
                <a:cubicBezTo>
                  <a:pt x="20713" y="676852"/>
                  <a:pt x="25475" y="675899"/>
                  <a:pt x="27380" y="66923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cs-CZ"/>
          </a:p>
        </p:txBody>
      </p:sp>
      <p:pic>
        <p:nvPicPr>
          <p:cNvPr id="35" name="Grafika 34" title="Klikněte na ikonu">
            <a:extLst>
              <a:ext uri="{FF2B5EF4-FFF2-40B4-BE49-F238E27FC236}">
                <a16:creationId xmlns:a16="http://schemas.microsoft.com/office/drawing/2014/main" id="{FE77A636-0A2F-43A6-A666-027B31BBE4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8629" y="6049634"/>
            <a:ext cx="199025" cy="199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ové pole 38">
            <a:extLst>
              <a:ext uri="{FF2B5EF4-FFF2-40B4-BE49-F238E27FC236}">
                <a16:creationId xmlns:a16="http://schemas.microsoft.com/office/drawing/2014/main" id="{EE816D14-AD3C-4935-8CBF-20A2233CD8EE}"/>
              </a:ext>
            </a:extLst>
          </p:cNvPr>
          <p:cNvSpPr txBox="1"/>
          <p:nvPr/>
        </p:nvSpPr>
        <p:spPr>
          <a:xfrm>
            <a:off x="9181559" y="930462"/>
            <a:ext cx="180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000">
                <a:solidFill>
                  <a:schemeClr val="tx1">
                    <a:lumMod val="75000"/>
                    <a:lumOff val="25000"/>
                  </a:schemeClr>
                </a:solidFill>
              </a:rPr>
              <a:t>Až se naučíte pracovat s předlohami snímků v šabloně, můžete tento snímek odstranit.</a:t>
            </a:r>
          </a:p>
        </p:txBody>
      </p:sp>
      <p:grpSp>
        <p:nvGrpSpPr>
          <p:cNvPr id="54" name="Skupina 53" title="grafika koše">
            <a:extLst>
              <a:ext uri="{FF2B5EF4-FFF2-40B4-BE49-F238E27FC236}">
                <a16:creationId xmlns:a16="http://schemas.microsoft.com/office/drawing/2014/main" id="{EDB4B58C-F60B-48DA-BCAD-2112E9BE7B4D}"/>
              </a:ext>
            </a:extLst>
          </p:cNvPr>
          <p:cNvGrpSpPr/>
          <p:nvPr/>
        </p:nvGrpSpPr>
        <p:grpSpPr>
          <a:xfrm>
            <a:off x="10990548" y="876479"/>
            <a:ext cx="687382" cy="687382"/>
            <a:chOff x="11174860" y="467747"/>
            <a:chExt cx="687382" cy="687382"/>
          </a:xfrm>
        </p:grpSpPr>
        <p:sp>
          <p:nvSpPr>
            <p:cNvPr id="53" name="Ovál 52" title="Kulaté grafiky na pozadí">
              <a:extLst>
                <a:ext uri="{FF2B5EF4-FFF2-40B4-BE49-F238E27FC236}">
                  <a16:creationId xmlns:a16="http://schemas.microsoft.com/office/drawing/2014/main" id="{FAD8A723-1B46-4241-82C6-307FB9AFAA72}"/>
                </a:ext>
              </a:extLst>
            </p:cNvPr>
            <p:cNvSpPr/>
            <p:nvPr/>
          </p:nvSpPr>
          <p:spPr>
            <a:xfrm>
              <a:off x="11174860" y="467747"/>
              <a:ext cx="687382" cy="6873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9" name="Grafika 47" title="ikona koše">
              <a:extLst>
                <a:ext uri="{FF2B5EF4-FFF2-40B4-BE49-F238E27FC236}">
                  <a16:creationId xmlns:a16="http://schemas.microsoft.com/office/drawing/2014/main" id="{8DA3E33B-4A06-4660-8AE8-549D26985401}"/>
                </a:ext>
              </a:extLst>
            </p:cNvPr>
            <p:cNvSpPr/>
            <p:nvPr/>
          </p:nvSpPr>
          <p:spPr>
            <a:xfrm>
              <a:off x="11388555" y="650855"/>
              <a:ext cx="259992" cy="321166"/>
            </a:xfrm>
            <a:custGeom>
              <a:avLst/>
              <a:gdLst>
                <a:gd name="connsiteX0" fmla="*/ 407881 w 418718"/>
                <a:gd name="connsiteY0" fmla="*/ 116995 h 517240"/>
                <a:gd name="connsiteX1" fmla="*/ 406403 w 418718"/>
                <a:gd name="connsiteY1" fmla="*/ 129803 h 517240"/>
                <a:gd name="connsiteX2" fmla="*/ 19951 w 418718"/>
                <a:gd name="connsiteY2" fmla="*/ 129803 h 517240"/>
                <a:gd name="connsiteX3" fmla="*/ 18473 w 418718"/>
                <a:gd name="connsiteY3" fmla="*/ 116995 h 517240"/>
                <a:gd name="connsiteX4" fmla="*/ 78818 w 418718"/>
                <a:gd name="connsiteY4" fmla="*/ 57635 h 517240"/>
                <a:gd name="connsiteX5" fmla="*/ 136453 w 418718"/>
                <a:gd name="connsiteY5" fmla="*/ 57635 h 517240"/>
                <a:gd name="connsiteX6" fmla="*/ 175122 w 418718"/>
                <a:gd name="connsiteY6" fmla="*/ 18474 h 517240"/>
                <a:gd name="connsiteX7" fmla="*/ 175369 w 418718"/>
                <a:gd name="connsiteY7" fmla="*/ 18473 h 517240"/>
                <a:gd name="connsiteX8" fmla="*/ 251231 w 418718"/>
                <a:gd name="connsiteY8" fmla="*/ 18473 h 517240"/>
                <a:gd name="connsiteX9" fmla="*/ 289408 w 418718"/>
                <a:gd name="connsiteY9" fmla="*/ 57389 h 517240"/>
                <a:gd name="connsiteX10" fmla="*/ 289408 w 418718"/>
                <a:gd name="connsiteY10" fmla="*/ 57389 h 517240"/>
                <a:gd name="connsiteX11" fmla="*/ 347044 w 418718"/>
                <a:gd name="connsiteY11" fmla="*/ 57389 h 517240"/>
                <a:gd name="connsiteX12" fmla="*/ 407881 w 418718"/>
                <a:gd name="connsiteY12" fmla="*/ 116995 h 517240"/>
                <a:gd name="connsiteX13" fmla="*/ 36453 w 418718"/>
                <a:gd name="connsiteY13" fmla="*/ 157389 h 517240"/>
                <a:gd name="connsiteX14" fmla="*/ 389901 w 418718"/>
                <a:gd name="connsiteY14" fmla="*/ 157389 h 517240"/>
                <a:gd name="connsiteX15" fmla="*/ 389901 w 418718"/>
                <a:gd name="connsiteY15" fmla="*/ 456896 h 517240"/>
                <a:gd name="connsiteX16" fmla="*/ 349507 w 418718"/>
                <a:gd name="connsiteY16" fmla="*/ 509359 h 517240"/>
                <a:gd name="connsiteX17" fmla="*/ 336453 w 418718"/>
                <a:gd name="connsiteY17" fmla="*/ 511083 h 517240"/>
                <a:gd name="connsiteX18" fmla="*/ 87931 w 418718"/>
                <a:gd name="connsiteY18" fmla="*/ 511083 h 517240"/>
                <a:gd name="connsiteX19" fmla="*/ 36452 w 418718"/>
                <a:gd name="connsiteY19" fmla="*/ 457172 h 517240"/>
                <a:gd name="connsiteX20" fmla="*/ 36453 w 418718"/>
                <a:gd name="connsiteY20" fmla="*/ 457142 h 517240"/>
                <a:gd name="connsiteX21" fmla="*/ 36453 w 418718"/>
                <a:gd name="connsiteY21" fmla="*/ 157635 h 517240"/>
                <a:gd name="connsiteX22" fmla="*/ 282758 w 418718"/>
                <a:gd name="connsiteY22" fmla="*/ 440640 h 517240"/>
                <a:gd name="connsiteX23" fmla="*/ 300492 w 418718"/>
                <a:gd name="connsiteY23" fmla="*/ 458374 h 517240"/>
                <a:gd name="connsiteX24" fmla="*/ 301724 w 418718"/>
                <a:gd name="connsiteY24" fmla="*/ 458374 h 517240"/>
                <a:gd name="connsiteX25" fmla="*/ 318719 w 418718"/>
                <a:gd name="connsiteY25" fmla="*/ 439654 h 517240"/>
                <a:gd name="connsiteX26" fmla="*/ 318719 w 418718"/>
                <a:gd name="connsiteY26" fmla="*/ 229556 h 517240"/>
                <a:gd name="connsiteX27" fmla="*/ 318719 w 418718"/>
                <a:gd name="connsiteY27" fmla="*/ 222906 h 517240"/>
                <a:gd name="connsiteX28" fmla="*/ 296379 w 418718"/>
                <a:gd name="connsiteY28" fmla="*/ 210762 h 517240"/>
                <a:gd name="connsiteX29" fmla="*/ 283497 w 418718"/>
                <a:gd name="connsiteY29" fmla="*/ 227832 h 517240"/>
                <a:gd name="connsiteX30" fmla="*/ 283497 w 418718"/>
                <a:gd name="connsiteY30" fmla="*/ 440640 h 517240"/>
                <a:gd name="connsiteX31" fmla="*/ 194088 w 418718"/>
                <a:gd name="connsiteY31" fmla="*/ 440640 h 517240"/>
                <a:gd name="connsiteX32" fmla="*/ 211822 w 418718"/>
                <a:gd name="connsiteY32" fmla="*/ 458374 h 517240"/>
                <a:gd name="connsiteX33" fmla="*/ 215517 w 418718"/>
                <a:gd name="connsiteY33" fmla="*/ 458374 h 517240"/>
                <a:gd name="connsiteX34" fmla="*/ 232019 w 418718"/>
                <a:gd name="connsiteY34" fmla="*/ 439654 h 517240"/>
                <a:gd name="connsiteX35" fmla="*/ 232019 w 418718"/>
                <a:gd name="connsiteY35" fmla="*/ 229310 h 517240"/>
                <a:gd name="connsiteX36" fmla="*/ 232019 w 418718"/>
                <a:gd name="connsiteY36" fmla="*/ 222906 h 517240"/>
                <a:gd name="connsiteX37" fmla="*/ 214532 w 418718"/>
                <a:gd name="connsiteY37" fmla="*/ 209852 h 517240"/>
                <a:gd name="connsiteX38" fmla="*/ 197044 w 418718"/>
                <a:gd name="connsiteY38" fmla="*/ 228078 h 517240"/>
                <a:gd name="connsiteX39" fmla="*/ 197044 w 418718"/>
                <a:gd name="connsiteY39" fmla="*/ 440640 h 517240"/>
                <a:gd name="connsiteX40" fmla="*/ 105419 w 418718"/>
                <a:gd name="connsiteY40" fmla="*/ 440640 h 517240"/>
                <a:gd name="connsiteX41" fmla="*/ 123153 w 418718"/>
                <a:gd name="connsiteY41" fmla="*/ 458374 h 517240"/>
                <a:gd name="connsiteX42" fmla="*/ 123153 w 418718"/>
                <a:gd name="connsiteY42" fmla="*/ 458374 h 517240"/>
                <a:gd name="connsiteX43" fmla="*/ 141641 w 418718"/>
                <a:gd name="connsiteY43" fmla="*/ 441948 h 517240"/>
                <a:gd name="connsiteX44" fmla="*/ 141625 w 418718"/>
                <a:gd name="connsiteY44" fmla="*/ 439654 h 517240"/>
                <a:gd name="connsiteX45" fmla="*/ 141625 w 418718"/>
                <a:gd name="connsiteY45" fmla="*/ 229310 h 517240"/>
                <a:gd name="connsiteX46" fmla="*/ 141625 w 418718"/>
                <a:gd name="connsiteY46" fmla="*/ 222906 h 517240"/>
                <a:gd name="connsiteX47" fmla="*/ 120363 w 418718"/>
                <a:gd name="connsiteY47" fmla="*/ 209605 h 517240"/>
                <a:gd name="connsiteX48" fmla="*/ 106650 w 418718"/>
                <a:gd name="connsiteY48" fmla="*/ 228078 h 517240"/>
                <a:gd name="connsiteX49" fmla="*/ 106650 w 418718"/>
                <a:gd name="connsiteY49" fmla="*/ 440640 h 51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18718" h="517240">
                  <a:moveTo>
                    <a:pt x="407881" y="116995"/>
                  </a:moveTo>
                  <a:cubicBezTo>
                    <a:pt x="407876" y="121306"/>
                    <a:pt x="407379" y="125603"/>
                    <a:pt x="406403" y="129803"/>
                  </a:cubicBezTo>
                  <a:lnTo>
                    <a:pt x="19951" y="129803"/>
                  </a:lnTo>
                  <a:cubicBezTo>
                    <a:pt x="18974" y="125603"/>
                    <a:pt x="18479" y="121306"/>
                    <a:pt x="18473" y="116995"/>
                  </a:cubicBezTo>
                  <a:cubicBezTo>
                    <a:pt x="19011" y="84053"/>
                    <a:pt x="45871" y="57631"/>
                    <a:pt x="78818" y="57635"/>
                  </a:cubicBezTo>
                  <a:lnTo>
                    <a:pt x="136453" y="57635"/>
                  </a:lnTo>
                  <a:cubicBezTo>
                    <a:pt x="136317" y="36143"/>
                    <a:pt x="153630" y="18610"/>
                    <a:pt x="175122" y="18474"/>
                  </a:cubicBezTo>
                  <a:cubicBezTo>
                    <a:pt x="175204" y="18473"/>
                    <a:pt x="175287" y="18473"/>
                    <a:pt x="175369" y="18473"/>
                  </a:cubicBezTo>
                  <a:lnTo>
                    <a:pt x="251231" y="18473"/>
                  </a:lnTo>
                  <a:cubicBezTo>
                    <a:pt x="272492" y="18743"/>
                    <a:pt x="289546" y="36127"/>
                    <a:pt x="289408" y="57389"/>
                  </a:cubicBezTo>
                  <a:lnTo>
                    <a:pt x="289408" y="57389"/>
                  </a:lnTo>
                  <a:lnTo>
                    <a:pt x="347044" y="57389"/>
                  </a:lnTo>
                  <a:cubicBezTo>
                    <a:pt x="380278" y="57115"/>
                    <a:pt x="407475" y="83763"/>
                    <a:pt x="407881" y="116995"/>
                  </a:cubicBezTo>
                  <a:close/>
                  <a:moveTo>
                    <a:pt x="36453" y="157389"/>
                  </a:moveTo>
                  <a:lnTo>
                    <a:pt x="389901" y="157389"/>
                  </a:lnTo>
                  <a:lnTo>
                    <a:pt x="389901" y="456896"/>
                  </a:lnTo>
                  <a:cubicBezTo>
                    <a:pt x="390566" y="481746"/>
                    <a:pt x="373699" y="503649"/>
                    <a:pt x="349507" y="509359"/>
                  </a:cubicBezTo>
                  <a:cubicBezTo>
                    <a:pt x="345261" y="510553"/>
                    <a:pt x="340864" y="511132"/>
                    <a:pt x="336453" y="511083"/>
                  </a:cubicBezTo>
                  <a:lnTo>
                    <a:pt x="87931" y="511083"/>
                  </a:lnTo>
                  <a:cubicBezTo>
                    <a:pt x="58828" y="510410"/>
                    <a:pt x="35780" y="486273"/>
                    <a:pt x="36452" y="457172"/>
                  </a:cubicBezTo>
                  <a:cubicBezTo>
                    <a:pt x="36453" y="457162"/>
                    <a:pt x="36453" y="457152"/>
                    <a:pt x="36453" y="457142"/>
                  </a:cubicBezTo>
                  <a:lnTo>
                    <a:pt x="36453" y="157635"/>
                  </a:lnTo>
                  <a:close/>
                  <a:moveTo>
                    <a:pt x="282758" y="440640"/>
                  </a:moveTo>
                  <a:cubicBezTo>
                    <a:pt x="282758" y="450433"/>
                    <a:pt x="290699" y="458374"/>
                    <a:pt x="300492" y="458374"/>
                  </a:cubicBezTo>
                  <a:lnTo>
                    <a:pt x="301724" y="458374"/>
                  </a:lnTo>
                  <a:cubicBezTo>
                    <a:pt x="311561" y="457842"/>
                    <a:pt x="319137" y="449497"/>
                    <a:pt x="318719" y="439654"/>
                  </a:cubicBezTo>
                  <a:lnTo>
                    <a:pt x="318719" y="229556"/>
                  </a:lnTo>
                  <a:cubicBezTo>
                    <a:pt x="318960" y="227346"/>
                    <a:pt x="318960" y="225116"/>
                    <a:pt x="318719" y="222906"/>
                  </a:cubicBezTo>
                  <a:cubicBezTo>
                    <a:pt x="315903" y="213383"/>
                    <a:pt x="305901" y="207947"/>
                    <a:pt x="296379" y="210762"/>
                  </a:cubicBezTo>
                  <a:cubicBezTo>
                    <a:pt x="288800" y="213004"/>
                    <a:pt x="283573" y="219930"/>
                    <a:pt x="283497" y="227832"/>
                  </a:cubicBezTo>
                  <a:lnTo>
                    <a:pt x="283497" y="440640"/>
                  </a:lnTo>
                  <a:close/>
                  <a:moveTo>
                    <a:pt x="194088" y="440640"/>
                  </a:moveTo>
                  <a:cubicBezTo>
                    <a:pt x="194088" y="450433"/>
                    <a:pt x="202028" y="458374"/>
                    <a:pt x="211822" y="458374"/>
                  </a:cubicBezTo>
                  <a:lnTo>
                    <a:pt x="215517" y="458374"/>
                  </a:lnTo>
                  <a:cubicBezTo>
                    <a:pt x="225220" y="457714"/>
                    <a:pt x="232582" y="449364"/>
                    <a:pt x="232019" y="439654"/>
                  </a:cubicBezTo>
                  <a:lnTo>
                    <a:pt x="232019" y="229310"/>
                  </a:lnTo>
                  <a:cubicBezTo>
                    <a:pt x="232513" y="227204"/>
                    <a:pt x="232513" y="225012"/>
                    <a:pt x="232019" y="222906"/>
                  </a:cubicBezTo>
                  <a:cubicBezTo>
                    <a:pt x="229874" y="215059"/>
                    <a:pt x="222665" y="209677"/>
                    <a:pt x="214532" y="209852"/>
                  </a:cubicBezTo>
                  <a:cubicBezTo>
                    <a:pt x="204698" y="210120"/>
                    <a:pt x="196906" y="218242"/>
                    <a:pt x="197044" y="228078"/>
                  </a:cubicBezTo>
                  <a:lnTo>
                    <a:pt x="197044" y="440640"/>
                  </a:lnTo>
                  <a:close/>
                  <a:moveTo>
                    <a:pt x="105419" y="440640"/>
                  </a:moveTo>
                  <a:cubicBezTo>
                    <a:pt x="105419" y="450433"/>
                    <a:pt x="113358" y="458374"/>
                    <a:pt x="123153" y="458374"/>
                  </a:cubicBezTo>
                  <a:lnTo>
                    <a:pt x="123153" y="458374"/>
                  </a:lnTo>
                  <a:cubicBezTo>
                    <a:pt x="132794" y="458943"/>
                    <a:pt x="141071" y="451588"/>
                    <a:pt x="141641" y="441948"/>
                  </a:cubicBezTo>
                  <a:cubicBezTo>
                    <a:pt x="141686" y="441184"/>
                    <a:pt x="141681" y="440418"/>
                    <a:pt x="141625" y="439654"/>
                  </a:cubicBezTo>
                  <a:lnTo>
                    <a:pt x="141625" y="229310"/>
                  </a:lnTo>
                  <a:cubicBezTo>
                    <a:pt x="142119" y="227204"/>
                    <a:pt x="142119" y="225012"/>
                    <a:pt x="141625" y="222906"/>
                  </a:cubicBezTo>
                  <a:cubicBezTo>
                    <a:pt x="139427" y="213362"/>
                    <a:pt x="129908" y="207407"/>
                    <a:pt x="120363" y="209605"/>
                  </a:cubicBezTo>
                  <a:cubicBezTo>
                    <a:pt x="111876" y="211560"/>
                    <a:pt x="106065" y="219389"/>
                    <a:pt x="106650" y="228078"/>
                  </a:cubicBezTo>
                  <a:lnTo>
                    <a:pt x="106650" y="44064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cs-CZ"/>
            </a:p>
          </p:txBody>
        </p:sp>
      </p:grp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D2D8260F-F1E9-49CB-AE09-EF768722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How to Customize this Slide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smtClean="0"/>
              <a:pPr rtl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918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92_TF16411253.potx" id="{6923C603-6CCF-4671-AF49-CE1EAC9EB861}" vid="{CE81E874-8241-473D-B0C1-85EDE0658BB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Geometrická prezentace</Template>
  <TotalTime>0</TotalTime>
  <Words>185</Words>
  <Application>Microsoft Office PowerPoint</Application>
  <PresentationFormat>Širokoúhlá obrazovka</PresentationFormat>
  <Paragraphs>52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Times New Roman</vt:lpstr>
      <vt:lpstr>Wingdings</vt:lpstr>
      <vt:lpstr>Motiv Office</vt:lpstr>
      <vt:lpstr>Budoucnost  IT v domácnostech</vt:lpstr>
      <vt:lpstr>Prezentace aplikace PowerPoint</vt:lpstr>
      <vt:lpstr>Kuchyňské spotřebiče</vt:lpstr>
      <vt:lpstr> Zabezpečení</vt:lpstr>
      <vt:lpstr> elektřina, plyn, celek</vt:lpstr>
      <vt:lpstr>Svět</vt:lpstr>
      <vt:lpstr>Děkujeme!</vt:lpstr>
      <vt:lpstr>How to Customize this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2019-03-01T10:36:49Z</dcterms:created>
  <dcterms:modified xsi:type="dcterms:W3CDTF">2019-03-29T10:23:08Z</dcterms:modified>
</cp:coreProperties>
</file>