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1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1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3171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9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3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9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9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7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3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Jak je na tom vaÅ¡e online persona?">
            <a:extLst>
              <a:ext uri="{FF2B5EF4-FFF2-40B4-BE49-F238E27FC236}">
                <a16:creationId xmlns:a16="http://schemas.microsoft.com/office/drawing/2014/main" id="{F25B0343-7833-4E6B-A4C9-E59D694D0B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09" b="362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65D666E-8E7B-4B6E-A56F-9FDA36E61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Abadi" panose="020B0604020104020204" pitchFamily="34" charset="0"/>
              </a:rPr>
              <a:t>Reklama na sociálních sítích</a:t>
            </a:r>
            <a:endParaRPr lang="cs-CZ" dirty="0">
              <a:solidFill>
                <a:srgbClr val="FFFFFF"/>
              </a:solidFill>
              <a:latin typeface="Abadi" panose="020B0604020104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2F7DB6-69EE-433E-9BAC-BA52F7FF2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                                                                 </a:t>
            </a:r>
            <a:r>
              <a:rPr lang="cs-CZ">
                <a:solidFill>
                  <a:srgbClr val="FFFFFF"/>
                </a:solidFill>
                <a:latin typeface="Abadi" panose="020B0604020104020204" pitchFamily="34" charset="0"/>
              </a:rPr>
              <a:t>Adéla Kocourková</a:t>
            </a:r>
          </a:p>
        </p:txBody>
      </p:sp>
    </p:spTree>
    <p:extLst>
      <p:ext uri="{BB962C8B-B14F-4D97-AF65-F5344CB8AC3E}">
        <p14:creationId xmlns:p14="http://schemas.microsoft.com/office/powerpoint/2010/main" val="20951460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Zástupný symbol pro obsah 7">
            <a:extLst>
              <a:ext uri="{FF2B5EF4-FFF2-40B4-BE49-F238E27FC236}">
                <a16:creationId xmlns:a16="http://schemas.microsoft.com/office/drawing/2014/main" id="{167B6850-E7A7-4956-AADC-DF4F1CC027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8164" b="204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4099BF9-686A-4BD1-A81D-4AA4617F0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FFFF"/>
                </a:solidFill>
              </a:rPr>
              <a:t>Jde pouze o byznys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CC9E3AA-528A-4D06-882F-7EA6AABFF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ctr"/>
            <a:r>
              <a:rPr lang="cs-CZ" b="1" u="sng" dirty="0">
                <a:solidFill>
                  <a:srgbClr val="FFFFFF"/>
                </a:solidFill>
              </a:rPr>
              <a:t>Nevěřte všemu co vidíte na sociálních sítích, jedná se většinou o příspěvek na kterém vypadá produkt či osoba lépe než v realitě a je velice dobře upravená!!!!!</a:t>
            </a:r>
          </a:p>
          <a:p>
            <a:pPr algn="ctr"/>
            <a:endParaRPr lang="cs-CZ" b="1" u="sng" dirty="0">
              <a:solidFill>
                <a:srgbClr val="FFFFFF"/>
              </a:solidFill>
            </a:endParaRPr>
          </a:p>
          <a:p>
            <a:pPr algn="r"/>
            <a:endParaRPr lang="cs-CZ" b="1" dirty="0">
              <a:solidFill>
                <a:srgbClr val="FFFFFF"/>
              </a:solidFill>
            </a:endParaRPr>
          </a:p>
          <a:p>
            <a:pPr algn="r"/>
            <a:endParaRPr lang="cs-CZ" b="1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r>
              <a:rPr lang="cs-CZ" b="1" dirty="0">
                <a:solidFill>
                  <a:srgbClr val="FFFFFF"/>
                </a:solidFill>
              </a:rPr>
              <a:t>Děkuji za pozornost, máte nějaké dotazy?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695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3453639-img-socialni-site-v0.jpg (999Ã666)">
            <a:extLst>
              <a:ext uri="{FF2B5EF4-FFF2-40B4-BE49-F238E27FC236}">
                <a16:creationId xmlns:a16="http://schemas.microsoft.com/office/drawing/2014/main" id="{CE7CC19F-CEC9-472E-ACC2-3DF8F40F24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42" b="288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69E078F-C66E-496E-8F1F-3D55718D1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Abadi" panose="020B0604020202020204" pitchFamily="34" charset="0"/>
              </a:rPr>
              <a:t>Co je sociální síť?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32B8B7-D260-47D4-B0C3-63EA0F807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Abadi" panose="020B0604020104020204" pitchFamily="34" charset="0"/>
              </a:rPr>
              <a:t>Je to služba na Internetu, která umožňuje si vytvářet osobní (či firemní) veřejný či částečně veřejný profil, komunikovat spolu, sdílet informace, fotografie, videa, nebo vytvářet </a:t>
            </a:r>
            <a:r>
              <a:rPr lang="cs-CZ" dirty="0" err="1">
                <a:solidFill>
                  <a:srgbClr val="FFFFFF"/>
                </a:solidFill>
                <a:latin typeface="Abadi" panose="020B0604020104020204" pitchFamily="34" charset="0"/>
              </a:rPr>
              <a:t>raklamy</a:t>
            </a:r>
            <a:endParaRPr lang="cs-CZ" dirty="0">
              <a:solidFill>
                <a:srgbClr val="FFFFFF"/>
              </a:solidFill>
              <a:latin typeface="Abadi" panose="020B0604020104020204" pitchFamily="34" charset="0"/>
            </a:endParaRPr>
          </a:p>
          <a:p>
            <a:r>
              <a:rPr lang="cs-CZ" dirty="0">
                <a:solidFill>
                  <a:srgbClr val="FFFFFF"/>
                </a:solidFill>
                <a:latin typeface="Abadi" panose="020B0604020104020204" pitchFamily="34" charset="0"/>
              </a:rPr>
              <a:t>skupina lidí udržuje komunikaci různými prostředky</a:t>
            </a:r>
          </a:p>
        </p:txBody>
      </p:sp>
    </p:spTree>
    <p:extLst>
      <p:ext uri="{BB962C8B-B14F-4D97-AF65-F5344CB8AC3E}">
        <p14:creationId xmlns:p14="http://schemas.microsoft.com/office/powerpoint/2010/main" val="31185776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3453639-img-socialni-site-v0.jpg (999Ã666)">
            <a:extLst>
              <a:ext uri="{FF2B5EF4-FFF2-40B4-BE49-F238E27FC236}">
                <a16:creationId xmlns:a16="http://schemas.microsoft.com/office/drawing/2014/main" id="{321BC940-8C74-4721-B34A-164A57DC29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42" b="288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A9F39CF-9FBE-4C86-BEBB-73BF87ED7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FFFFFF"/>
                </a:solidFill>
                <a:latin typeface="Abadi" panose="020B0604020104020204" pitchFamily="34" charset="0"/>
              </a:rPr>
              <a:t>Jakým způsobem lze udělat reklamu na sociálních sítích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39ACE6-6D79-4DD7-ADE9-78DDF84E1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Fotografie s označením značky (</a:t>
            </a:r>
            <a:r>
              <a:rPr lang="cs-CZ" dirty="0" err="1">
                <a:solidFill>
                  <a:srgbClr val="FFFFFF"/>
                </a:solidFill>
              </a:rPr>
              <a:t>instagram</a:t>
            </a:r>
            <a:r>
              <a:rPr lang="cs-CZ" dirty="0">
                <a:solidFill>
                  <a:srgbClr val="FFFFFF"/>
                </a:solidFill>
              </a:rPr>
              <a:t> nebo </a:t>
            </a:r>
            <a:r>
              <a:rPr lang="cs-CZ" dirty="0" err="1">
                <a:solidFill>
                  <a:srgbClr val="FFFFFF"/>
                </a:solidFill>
              </a:rPr>
              <a:t>facebook</a:t>
            </a:r>
            <a:r>
              <a:rPr lang="cs-CZ" dirty="0">
                <a:solidFill>
                  <a:srgbClr val="FFFFFF"/>
                </a:solidFill>
              </a:rPr>
              <a:t>)</a:t>
            </a:r>
          </a:p>
          <a:p>
            <a:r>
              <a:rPr lang="cs-CZ" dirty="0">
                <a:solidFill>
                  <a:srgbClr val="FFFFFF"/>
                </a:solidFill>
              </a:rPr>
              <a:t>Story na sociální sít (</a:t>
            </a:r>
            <a:r>
              <a:rPr lang="cs-CZ" dirty="0" err="1">
                <a:solidFill>
                  <a:srgbClr val="FFFFFF"/>
                </a:solidFill>
              </a:rPr>
              <a:t>instagram</a:t>
            </a:r>
            <a:r>
              <a:rPr lang="cs-CZ" dirty="0">
                <a:solidFill>
                  <a:srgbClr val="FFFFFF"/>
                </a:solidFill>
              </a:rPr>
              <a:t> nebo </a:t>
            </a:r>
            <a:r>
              <a:rPr lang="cs-CZ" dirty="0" err="1">
                <a:solidFill>
                  <a:srgbClr val="FFFFFF"/>
                </a:solidFill>
              </a:rPr>
              <a:t>facebook</a:t>
            </a:r>
            <a:r>
              <a:rPr lang="cs-CZ" dirty="0">
                <a:solidFill>
                  <a:srgbClr val="FFFFFF"/>
                </a:solidFill>
              </a:rPr>
              <a:t>)</a:t>
            </a:r>
          </a:p>
          <a:p>
            <a:r>
              <a:rPr lang="cs-CZ" dirty="0">
                <a:solidFill>
                  <a:srgbClr val="FFFFFF"/>
                </a:solidFill>
              </a:rPr>
              <a:t>Vychválení ve smyslu slov</a:t>
            </a:r>
          </a:p>
          <a:p>
            <a:r>
              <a:rPr lang="cs-CZ" dirty="0">
                <a:solidFill>
                  <a:srgbClr val="FFFFFF"/>
                </a:solidFill>
              </a:rPr>
              <a:t>Živé vysílání upozorňující na produkt</a:t>
            </a:r>
          </a:p>
          <a:p>
            <a:r>
              <a:rPr lang="cs-CZ" dirty="0">
                <a:solidFill>
                  <a:srgbClr val="FFFFFF"/>
                </a:solidFill>
              </a:rPr>
              <a:t>Video na </a:t>
            </a:r>
            <a:r>
              <a:rPr lang="cs-CZ" dirty="0" err="1">
                <a:solidFill>
                  <a:srgbClr val="FFFFFF"/>
                </a:solidFill>
              </a:rPr>
              <a:t>Youtube</a:t>
            </a:r>
            <a:r>
              <a:rPr lang="cs-CZ" dirty="0">
                <a:solidFill>
                  <a:srgbClr val="FFFFFF"/>
                </a:solidFill>
              </a:rPr>
              <a:t> s propagací značky a označením v popise videa</a:t>
            </a:r>
          </a:p>
        </p:txBody>
      </p:sp>
    </p:spTree>
    <p:extLst>
      <p:ext uri="{BB962C8B-B14F-4D97-AF65-F5344CB8AC3E}">
        <p14:creationId xmlns:p14="http://schemas.microsoft.com/office/powerpoint/2010/main" val="30567218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3453639-img-socialni-site-v0.jpg (999Ã666)">
            <a:extLst>
              <a:ext uri="{FF2B5EF4-FFF2-40B4-BE49-F238E27FC236}">
                <a16:creationId xmlns:a16="http://schemas.microsoft.com/office/drawing/2014/main" id="{809B9FA1-DCB3-45E7-B1CB-504C4A438D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42" b="288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B64DC83-2F4F-4551-8FEE-F586AF665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FFFF"/>
                </a:solidFill>
              </a:rPr>
              <a:t>Nevýhody reklam na sociálních sítích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CF0DEB-1E92-4641-B4A2-79A48A0CF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Ne každého nadchne váš produkt a tak si „skryje reklamu“ která se mu tam nezobrazuje</a:t>
            </a:r>
          </a:p>
          <a:p>
            <a:r>
              <a:rPr lang="cs-CZ" dirty="0">
                <a:solidFill>
                  <a:srgbClr val="FFFFFF"/>
                </a:solidFill>
              </a:rPr>
              <a:t>Musíte mít hodně sledujících a používat </a:t>
            </a:r>
            <a:r>
              <a:rPr lang="cs-CZ" dirty="0" err="1">
                <a:solidFill>
                  <a:srgbClr val="FFFFFF"/>
                </a:solidFill>
              </a:rPr>
              <a:t>hashtagy</a:t>
            </a:r>
            <a:endParaRPr lang="cs-CZ" dirty="0">
              <a:solidFill>
                <a:srgbClr val="FFFFFF"/>
              </a:solidFill>
            </a:endParaRPr>
          </a:p>
          <a:p>
            <a:r>
              <a:rPr lang="cs-CZ" dirty="0">
                <a:solidFill>
                  <a:srgbClr val="FFFFFF"/>
                </a:solidFill>
              </a:rPr>
              <a:t>Při ukradení nebo ztrátě profilu riziko stížností </a:t>
            </a:r>
            <a:r>
              <a:rPr lang="cs-CZ" dirty="0" err="1">
                <a:solidFill>
                  <a:srgbClr val="FFFFFF"/>
                </a:solidFill>
              </a:rPr>
              <a:t>followerů</a:t>
            </a:r>
            <a:endParaRPr lang="cs-CZ" dirty="0">
              <a:solidFill>
                <a:srgbClr val="FFFFFF"/>
              </a:solidFill>
            </a:endParaRPr>
          </a:p>
          <a:p>
            <a:r>
              <a:rPr lang="cs-CZ" dirty="0">
                <a:solidFill>
                  <a:srgbClr val="FFFFFF"/>
                </a:solidFill>
              </a:rPr>
              <a:t>Výpadek sociálních sítí</a:t>
            </a:r>
          </a:p>
          <a:p>
            <a:r>
              <a:rPr lang="cs-CZ" dirty="0">
                <a:solidFill>
                  <a:srgbClr val="FFFFFF"/>
                </a:solidFill>
              </a:rPr>
              <a:t>Zneužití </a:t>
            </a:r>
          </a:p>
          <a:p>
            <a:r>
              <a:rPr lang="cs-CZ" dirty="0">
                <a:solidFill>
                  <a:srgbClr val="FFFFFF"/>
                </a:solidFill>
              </a:rPr>
              <a:t>Dlouhá úprava fotek aby si lidé všimli vašeho příspěvku</a:t>
            </a:r>
          </a:p>
        </p:txBody>
      </p:sp>
    </p:spTree>
    <p:extLst>
      <p:ext uri="{BB962C8B-B14F-4D97-AF65-F5344CB8AC3E}">
        <p14:creationId xmlns:p14="http://schemas.microsoft.com/office/powerpoint/2010/main" val="14371452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3453639-img-socialni-site-v0.jpg (999Ã666)">
            <a:extLst>
              <a:ext uri="{FF2B5EF4-FFF2-40B4-BE49-F238E27FC236}">
                <a16:creationId xmlns:a16="http://schemas.microsoft.com/office/drawing/2014/main" id="{1FE13278-9F44-4898-97A0-0082D42330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42" b="288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B64DC83-2F4F-4551-8FEE-F586AF665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FFFF"/>
                </a:solidFill>
              </a:rPr>
              <a:t>Výhody reklamy na sociálních sítích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CF0DEB-1E92-4641-B4A2-79A48A0CF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Neplatí se</a:t>
            </a:r>
          </a:p>
          <a:p>
            <a:r>
              <a:rPr lang="cs-CZ" dirty="0">
                <a:solidFill>
                  <a:srgbClr val="FFFFFF"/>
                </a:solidFill>
              </a:rPr>
              <a:t>Když si vás lidé všimnou budou vám chodit nabídky</a:t>
            </a:r>
          </a:p>
          <a:p>
            <a:r>
              <a:rPr lang="cs-CZ" dirty="0">
                <a:solidFill>
                  <a:srgbClr val="FFFFFF"/>
                </a:solidFill>
              </a:rPr>
              <a:t>Můžete oslovit lidi co mají více </a:t>
            </a:r>
            <a:r>
              <a:rPr lang="cs-CZ" dirty="0" err="1">
                <a:solidFill>
                  <a:srgbClr val="FFFFFF"/>
                </a:solidFill>
              </a:rPr>
              <a:t>followerů</a:t>
            </a:r>
            <a:r>
              <a:rPr lang="cs-CZ" dirty="0">
                <a:solidFill>
                  <a:srgbClr val="FFFFFF"/>
                </a:solidFill>
              </a:rPr>
              <a:t> a ti propagují váš produkt s jejich fanoušky</a:t>
            </a:r>
          </a:p>
          <a:p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551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3453639-img-socialni-site-v0.jpg (999Ã666)">
            <a:extLst>
              <a:ext uri="{FF2B5EF4-FFF2-40B4-BE49-F238E27FC236}">
                <a16:creationId xmlns:a16="http://schemas.microsoft.com/office/drawing/2014/main" id="{3D08B7DB-DB9B-4EEA-BB5D-DF4490B857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42" b="288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48EAE4C-DF0F-4E86-ACCD-F123C9B64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FFFF"/>
                </a:solidFill>
              </a:rPr>
              <a:t>Lidé co propagují produkty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1C6B03-FE00-473C-B9B9-578ABF675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FFFFFF"/>
                </a:solidFill>
              </a:rPr>
              <a:t>Influenceři</a:t>
            </a:r>
            <a:r>
              <a:rPr lang="cs-CZ" dirty="0">
                <a:solidFill>
                  <a:srgbClr val="FFFFFF"/>
                </a:solidFill>
              </a:rPr>
              <a:t> </a:t>
            </a:r>
          </a:p>
          <a:p>
            <a:r>
              <a:rPr lang="cs-CZ" dirty="0">
                <a:solidFill>
                  <a:srgbClr val="FFFFFF"/>
                </a:solidFill>
              </a:rPr>
              <a:t>Firmy </a:t>
            </a:r>
          </a:p>
          <a:p>
            <a:r>
              <a:rPr lang="cs-CZ" dirty="0">
                <a:solidFill>
                  <a:srgbClr val="FFFFFF"/>
                </a:solidFill>
              </a:rPr>
              <a:t>Normální uživatelé sociálních sítí</a:t>
            </a:r>
          </a:p>
          <a:p>
            <a:r>
              <a:rPr lang="cs-CZ" dirty="0">
                <a:solidFill>
                  <a:srgbClr val="FFFFFF"/>
                </a:solidFill>
              </a:rPr>
              <a:t>Propagovat vás může i sama sociální sí</a:t>
            </a:r>
            <a:r>
              <a:rPr lang="cs-CZ" dirty="0">
                <a:solidFill>
                  <a:srgbClr val="FFFFFF"/>
                </a:solidFill>
                <a:latin typeface="Abadi" panose="020B0604020202020204" pitchFamily="34" charset="0"/>
              </a:rPr>
              <a:t>ť</a:t>
            </a: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0360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3453639-img-socialni-site-v0.jpg (999Ã666)">
            <a:extLst>
              <a:ext uri="{FF2B5EF4-FFF2-40B4-BE49-F238E27FC236}">
                <a16:creationId xmlns:a16="http://schemas.microsoft.com/office/drawing/2014/main" id="{040D2B59-8FA1-43B7-AC3D-ABC18A98CC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42" b="2889"/>
          <a:stretch/>
        </p:blipFill>
        <p:spPr bwMode="auto">
          <a:xfrm>
            <a:off x="20" y="-250021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187E14B-9B43-4A0E-BD5B-19071FA7B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FFFF"/>
                </a:solidFill>
              </a:rPr>
              <a:t>Uživatelé sociálních sítí</a:t>
            </a:r>
          </a:p>
        </p:txBody>
      </p:sp>
      <p:pic>
        <p:nvPicPr>
          <p:cNvPr id="7172" name="Picture 4" descr="https://www.evisions.cz/yPVTOLUdUV/uploads/2018/08/statistic_id272014_global-social-networks-ranked-by-number-of-users-2018-e1535613587826.png">
            <a:extLst>
              <a:ext uri="{FF2B5EF4-FFF2-40B4-BE49-F238E27FC236}">
                <a16:creationId xmlns:a16="http://schemas.microsoft.com/office/drawing/2014/main" id="{832EE246-2673-42EA-AFCF-B4590ED487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149" y="1607862"/>
            <a:ext cx="4368686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5246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Zástupný symbol pro obsah 4">
            <a:extLst>
              <a:ext uri="{FF2B5EF4-FFF2-40B4-BE49-F238E27FC236}">
                <a16:creationId xmlns:a16="http://schemas.microsoft.com/office/drawing/2014/main" id="{2E02CED6-1F25-458A-A1AB-B2A4AD4175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577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6B8F7A6-D601-451D-9175-8D1CFDE18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FFFF"/>
                </a:solidFill>
              </a:rPr>
              <a:t>Jak se prezentovat na sociálních sítích?</a:t>
            </a: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96DF48FF-F446-4B74-8F2A-894F553BD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Mít efektivní a kvalitně upravený obsah stránky</a:t>
            </a:r>
          </a:p>
          <a:p>
            <a:r>
              <a:rPr lang="cs-CZ" dirty="0"/>
              <a:t>Hezké a příjemné pozadí/</a:t>
            </a:r>
            <a:r>
              <a:rPr lang="cs-CZ" dirty="0" err="1"/>
              <a:t>feed</a:t>
            </a:r>
            <a:r>
              <a:rPr lang="cs-CZ" dirty="0"/>
              <a:t> (barva nebo nádech barvy </a:t>
            </a:r>
            <a:r>
              <a:rPr lang="cs-CZ" dirty="0" err="1"/>
              <a:t>vekteré</a:t>
            </a:r>
            <a:r>
              <a:rPr lang="cs-CZ" dirty="0"/>
              <a:t>  stránka či účet </a:t>
            </a:r>
            <a:r>
              <a:rPr lang="cs-CZ" dirty="0" err="1"/>
              <a:t>postují</a:t>
            </a:r>
            <a:r>
              <a:rPr lang="cs-CZ" dirty="0"/>
              <a:t> fotky a příspěvky)</a:t>
            </a:r>
          </a:p>
          <a:p>
            <a:r>
              <a:rPr lang="cs-CZ" dirty="0"/>
              <a:t>Být aktivní</a:t>
            </a:r>
          </a:p>
          <a:p>
            <a:r>
              <a:rPr lang="cs-CZ" dirty="0"/>
              <a:t>Přidávat příspěvky pravidelně, pokusit se upoutat pozornost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5871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Zástupný symbol pro obsah 4">
            <a:extLst>
              <a:ext uri="{FF2B5EF4-FFF2-40B4-BE49-F238E27FC236}">
                <a16:creationId xmlns:a16="http://schemas.microsoft.com/office/drawing/2014/main" id="{D80F3367-DC04-44B9-9E01-530CD19FD3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577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9F2BCC8-E54E-4F0C-ACC3-2916ED2E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FFFF"/>
                </a:solidFill>
              </a:rPr>
              <a:t>Reklamy na internetu jsou nejpoužívanější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C9DC12D3-28E0-4858-A60F-A426330AD1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04661" y="1790760"/>
            <a:ext cx="6705396" cy="3714066"/>
          </a:xfrm>
        </p:spPr>
      </p:pic>
    </p:spTree>
    <p:extLst>
      <p:ext uri="{BB962C8B-B14F-4D97-AF65-F5344CB8AC3E}">
        <p14:creationId xmlns:p14="http://schemas.microsoft.com/office/powerpoint/2010/main" val="6377988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289</Words>
  <Application>Microsoft Office PowerPoint</Application>
  <PresentationFormat>Širokoúhlá obrazovka</PresentationFormat>
  <Paragraphs>40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Abadi</vt:lpstr>
      <vt:lpstr>Arial</vt:lpstr>
      <vt:lpstr>Calibri</vt:lpstr>
      <vt:lpstr>Calibri Light</vt:lpstr>
      <vt:lpstr>Office Theme</vt:lpstr>
      <vt:lpstr>Reklama na sociálních sítích</vt:lpstr>
      <vt:lpstr>Co je sociální síť?</vt:lpstr>
      <vt:lpstr>Jakým způsobem lze udělat reklamu na sociálních sítích</vt:lpstr>
      <vt:lpstr>Nevýhody reklam na sociálních sítích</vt:lpstr>
      <vt:lpstr>Výhody reklamy na sociálních sítích</vt:lpstr>
      <vt:lpstr>Lidé co propagují produkty</vt:lpstr>
      <vt:lpstr>Uživatelé sociálních sítí</vt:lpstr>
      <vt:lpstr>Jak se prezentovat na sociálních sítích?</vt:lpstr>
      <vt:lpstr>Reklamy na internetu jsou nejpoužívanější</vt:lpstr>
      <vt:lpstr>Jde pouze o byznys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Reklama na sociálních sítích</dc:title>
  <dc:creator>Adéla Kocourková</dc:creator>
  <cp:lastModifiedBy>Adéla Kocourková</cp:lastModifiedBy>
  <cp:revision>7</cp:revision>
  <dcterms:created xsi:type="dcterms:W3CDTF">2019-03-22T10:01:54Z</dcterms:created>
  <dcterms:modified xsi:type="dcterms:W3CDTF">2019-03-29T10:40:05Z</dcterms:modified>
</cp:coreProperties>
</file>