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86" r:id="rId4"/>
    <p:sldId id="285" r:id="rId5"/>
    <p:sldId id="287" r:id="rId6"/>
    <p:sldId id="288" r:id="rId7"/>
    <p:sldId id="277" r:id="rId8"/>
    <p:sldId id="279" r:id="rId9"/>
    <p:sldId id="280" r:id="rId10"/>
    <p:sldId id="276" r:id="rId11"/>
    <p:sldId id="28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8196B-746D-4A6F-AFFC-406EBC56E8BD}" v="5" dt="2023-09-14T13:04:27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52" d="100"/>
          <a:sy n="52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Drtilová, Mgr." userId="5a38a816-9503-4600-8c59-e90d5012992b" providerId="ADAL" clId="{2768196B-746D-4A6F-AFFC-406EBC56E8BD}"/>
    <pc:docChg chg="custSel addSld delSld modSld sldOrd modMainMaster">
      <pc:chgData name="Lenka Drtilová, Mgr." userId="5a38a816-9503-4600-8c59-e90d5012992b" providerId="ADAL" clId="{2768196B-746D-4A6F-AFFC-406EBC56E8BD}" dt="2023-09-14T14:03:00.670" v="2622" actId="27636"/>
      <pc:docMkLst>
        <pc:docMk/>
      </pc:docMkLst>
      <pc:sldChg chg="modSp mod setBg">
        <pc:chgData name="Lenka Drtilová, Mgr." userId="5a38a816-9503-4600-8c59-e90d5012992b" providerId="ADAL" clId="{2768196B-746D-4A6F-AFFC-406EBC56E8BD}" dt="2023-09-14T13:04:27.358" v="2541"/>
        <pc:sldMkLst>
          <pc:docMk/>
          <pc:sldMk cId="2031444264" sldId="256"/>
        </pc:sldMkLst>
        <pc:spChg chg="mod">
          <ac:chgData name="Lenka Drtilová, Mgr." userId="5a38a816-9503-4600-8c59-e90d5012992b" providerId="ADAL" clId="{2768196B-746D-4A6F-AFFC-406EBC56E8BD}" dt="2023-09-14T12:44:36.103" v="2195" actId="20577"/>
          <ac:spMkLst>
            <pc:docMk/>
            <pc:sldMk cId="2031444264" sldId="256"/>
            <ac:spMk id="2" creationId="{DB7C291D-3666-DB91-6D96-57807729DE1D}"/>
          </ac:spMkLst>
        </pc:spChg>
      </pc:sldChg>
      <pc:sldChg chg="del">
        <pc:chgData name="Lenka Drtilová, Mgr." userId="5a38a816-9503-4600-8c59-e90d5012992b" providerId="ADAL" clId="{2768196B-746D-4A6F-AFFC-406EBC56E8BD}" dt="2023-09-14T12:50:44.512" v="2354" actId="2696"/>
        <pc:sldMkLst>
          <pc:docMk/>
          <pc:sldMk cId="2406004760" sldId="273"/>
        </pc:sldMkLst>
      </pc:sldChg>
      <pc:sldChg chg="modSp mod">
        <pc:chgData name="Lenka Drtilová, Mgr." userId="5a38a816-9503-4600-8c59-e90d5012992b" providerId="ADAL" clId="{2768196B-746D-4A6F-AFFC-406EBC56E8BD}" dt="2023-09-14T13:03:12.987" v="2539" actId="20577"/>
        <pc:sldMkLst>
          <pc:docMk/>
          <pc:sldMk cId="1181494780" sldId="274"/>
        </pc:sldMkLst>
        <pc:spChg chg="mod">
          <ac:chgData name="Lenka Drtilová, Mgr." userId="5a38a816-9503-4600-8c59-e90d5012992b" providerId="ADAL" clId="{2768196B-746D-4A6F-AFFC-406EBC56E8BD}" dt="2023-09-14T13:02:05.010" v="2453" actId="20577"/>
          <ac:spMkLst>
            <pc:docMk/>
            <pc:sldMk cId="1181494780" sldId="274"/>
            <ac:spMk id="2" creationId="{E3279D98-DBD8-4A65-94D8-7871A62965B5}"/>
          </ac:spMkLst>
        </pc:spChg>
        <pc:spChg chg="mod">
          <ac:chgData name="Lenka Drtilová, Mgr." userId="5a38a816-9503-4600-8c59-e90d5012992b" providerId="ADAL" clId="{2768196B-746D-4A6F-AFFC-406EBC56E8BD}" dt="2023-09-14T13:03:12.987" v="2539" actId="20577"/>
          <ac:spMkLst>
            <pc:docMk/>
            <pc:sldMk cId="1181494780" sldId="274"/>
            <ac:spMk id="11267" creationId="{1F770FF9-619D-4935-AC42-F82B67FCD244}"/>
          </ac:spMkLst>
        </pc:spChg>
      </pc:sldChg>
      <pc:sldChg chg="modSp mod">
        <pc:chgData name="Lenka Drtilová, Mgr." userId="5a38a816-9503-4600-8c59-e90d5012992b" providerId="ADAL" clId="{2768196B-746D-4A6F-AFFC-406EBC56E8BD}" dt="2023-09-14T12:57:57.992" v="2418" actId="12"/>
        <pc:sldMkLst>
          <pc:docMk/>
          <pc:sldMk cId="1603885194" sldId="276"/>
        </pc:sldMkLst>
        <pc:spChg chg="mod">
          <ac:chgData name="Lenka Drtilová, Mgr." userId="5a38a816-9503-4600-8c59-e90d5012992b" providerId="ADAL" clId="{2768196B-746D-4A6F-AFFC-406EBC56E8BD}" dt="2023-09-14T12:57:39.977" v="2417" actId="207"/>
          <ac:spMkLst>
            <pc:docMk/>
            <pc:sldMk cId="1603885194" sldId="276"/>
            <ac:spMk id="2" creationId="{CAA56080-384D-4EA6-AF93-A6BEE7AFD188}"/>
          </ac:spMkLst>
        </pc:spChg>
        <pc:spChg chg="mod">
          <ac:chgData name="Lenka Drtilová, Mgr." userId="5a38a816-9503-4600-8c59-e90d5012992b" providerId="ADAL" clId="{2768196B-746D-4A6F-AFFC-406EBC56E8BD}" dt="2023-09-14T12:57:57.992" v="2418" actId="12"/>
          <ac:spMkLst>
            <pc:docMk/>
            <pc:sldMk cId="1603885194" sldId="276"/>
            <ac:spMk id="3" creationId="{5BBC9D94-3453-440F-BF01-ACA0968D1BC6}"/>
          </ac:spMkLst>
        </pc:spChg>
      </pc:sldChg>
      <pc:sldChg chg="modSp mod">
        <pc:chgData name="Lenka Drtilová, Mgr." userId="5a38a816-9503-4600-8c59-e90d5012992b" providerId="ADAL" clId="{2768196B-746D-4A6F-AFFC-406EBC56E8BD}" dt="2023-09-14T14:02:25.092" v="2586" actId="20577"/>
        <pc:sldMkLst>
          <pc:docMk/>
          <pc:sldMk cId="373982071" sldId="277"/>
        </pc:sldMkLst>
        <pc:spChg chg="mod">
          <ac:chgData name="Lenka Drtilová, Mgr." userId="5a38a816-9503-4600-8c59-e90d5012992b" providerId="ADAL" clId="{2768196B-746D-4A6F-AFFC-406EBC56E8BD}" dt="2023-09-14T12:56:53.324" v="2399" actId="207"/>
          <ac:spMkLst>
            <pc:docMk/>
            <pc:sldMk cId="373982071" sldId="277"/>
            <ac:spMk id="2" creationId="{A24B33DE-F243-4376-B6E0-315C7F1BC7FF}"/>
          </ac:spMkLst>
        </pc:spChg>
        <pc:spChg chg="mod">
          <ac:chgData name="Lenka Drtilová, Mgr." userId="5a38a816-9503-4600-8c59-e90d5012992b" providerId="ADAL" clId="{2768196B-746D-4A6F-AFFC-406EBC56E8BD}" dt="2023-09-14T14:02:25.092" v="2586" actId="20577"/>
          <ac:spMkLst>
            <pc:docMk/>
            <pc:sldMk cId="373982071" sldId="277"/>
            <ac:spMk id="3" creationId="{47E2E2FA-1182-4B62-8BC6-000755420AA2}"/>
          </ac:spMkLst>
        </pc:spChg>
      </pc:sldChg>
      <pc:sldChg chg="modSp mod">
        <pc:chgData name="Lenka Drtilová, Mgr." userId="5a38a816-9503-4600-8c59-e90d5012992b" providerId="ADAL" clId="{2768196B-746D-4A6F-AFFC-406EBC56E8BD}" dt="2023-09-14T12:57:13.875" v="2413" actId="20577"/>
        <pc:sldMkLst>
          <pc:docMk/>
          <pc:sldMk cId="40708964" sldId="279"/>
        </pc:sldMkLst>
        <pc:spChg chg="mod">
          <ac:chgData name="Lenka Drtilová, Mgr." userId="5a38a816-9503-4600-8c59-e90d5012992b" providerId="ADAL" clId="{2768196B-746D-4A6F-AFFC-406EBC56E8BD}" dt="2023-09-14T12:57:13.875" v="2413" actId="20577"/>
          <ac:spMkLst>
            <pc:docMk/>
            <pc:sldMk cId="40708964" sldId="279"/>
            <ac:spMk id="2" creationId="{8FA1273C-B3DF-4831-82F2-FFEF5A2A1496}"/>
          </ac:spMkLst>
        </pc:spChg>
      </pc:sldChg>
      <pc:sldChg chg="modSp mod">
        <pc:chgData name="Lenka Drtilová, Mgr." userId="5a38a816-9503-4600-8c59-e90d5012992b" providerId="ADAL" clId="{2768196B-746D-4A6F-AFFC-406EBC56E8BD}" dt="2023-09-14T12:59:44.636" v="2424" actId="5793"/>
        <pc:sldMkLst>
          <pc:docMk/>
          <pc:sldMk cId="827433674" sldId="280"/>
        </pc:sldMkLst>
        <pc:spChg chg="mod">
          <ac:chgData name="Lenka Drtilová, Mgr." userId="5a38a816-9503-4600-8c59-e90d5012992b" providerId="ADAL" clId="{2768196B-746D-4A6F-AFFC-406EBC56E8BD}" dt="2023-09-14T12:57:25.882" v="2415" actId="207"/>
          <ac:spMkLst>
            <pc:docMk/>
            <pc:sldMk cId="827433674" sldId="280"/>
            <ac:spMk id="2" creationId="{31FB35A4-8131-462F-9F95-55E0DFD4254D}"/>
          </ac:spMkLst>
        </pc:spChg>
        <pc:spChg chg="mod">
          <ac:chgData name="Lenka Drtilová, Mgr." userId="5a38a816-9503-4600-8c59-e90d5012992b" providerId="ADAL" clId="{2768196B-746D-4A6F-AFFC-406EBC56E8BD}" dt="2023-09-14T12:59:44.636" v="2424" actId="5793"/>
          <ac:spMkLst>
            <pc:docMk/>
            <pc:sldMk cId="827433674" sldId="280"/>
            <ac:spMk id="17411" creationId="{B3A6617C-A5B3-4891-A518-32692BE4BE79}"/>
          </ac:spMkLst>
        </pc:spChg>
      </pc:sldChg>
      <pc:sldChg chg="addSp delSp modSp del mod">
        <pc:chgData name="Lenka Drtilová, Mgr." userId="5a38a816-9503-4600-8c59-e90d5012992b" providerId="ADAL" clId="{2768196B-746D-4A6F-AFFC-406EBC56E8BD}" dt="2023-09-14T12:50:22.115" v="2353" actId="2696"/>
        <pc:sldMkLst>
          <pc:docMk/>
          <pc:sldMk cId="2112564954" sldId="281"/>
        </pc:sldMkLst>
        <pc:spChg chg="add mod">
          <ac:chgData name="Lenka Drtilová, Mgr." userId="5a38a816-9503-4600-8c59-e90d5012992b" providerId="ADAL" clId="{2768196B-746D-4A6F-AFFC-406EBC56E8BD}" dt="2023-09-14T12:49:57.701" v="2352" actId="478"/>
          <ac:spMkLst>
            <pc:docMk/>
            <pc:sldMk cId="2112564954" sldId="281"/>
            <ac:spMk id="4" creationId="{5D0E4EEA-E511-CBA6-8960-5E0B4211C330}"/>
          </ac:spMkLst>
        </pc:spChg>
        <pc:spChg chg="del mod">
          <ac:chgData name="Lenka Drtilová, Mgr." userId="5a38a816-9503-4600-8c59-e90d5012992b" providerId="ADAL" clId="{2768196B-746D-4A6F-AFFC-406EBC56E8BD}" dt="2023-09-14T12:49:57.701" v="2352" actId="478"/>
          <ac:spMkLst>
            <pc:docMk/>
            <pc:sldMk cId="2112564954" sldId="281"/>
            <ac:spMk id="18435" creationId="{C6D0ED7A-7EC5-4612-A80E-8C8D15FF34CA}"/>
          </ac:spMkLst>
        </pc:spChg>
      </pc:sldChg>
      <pc:sldChg chg="addSp delSp modSp mod setBg">
        <pc:chgData name="Lenka Drtilová, Mgr." userId="5a38a816-9503-4600-8c59-e90d5012992b" providerId="ADAL" clId="{2768196B-746D-4A6F-AFFC-406EBC56E8BD}" dt="2023-09-14T13:04:27.358" v="2541"/>
        <pc:sldMkLst>
          <pc:docMk/>
          <pc:sldMk cId="2960308259" sldId="283"/>
        </pc:sldMkLst>
        <pc:spChg chg="mod">
          <ac:chgData name="Lenka Drtilová, Mgr." userId="5a38a816-9503-4600-8c59-e90d5012992b" providerId="ADAL" clId="{2768196B-746D-4A6F-AFFC-406EBC56E8BD}" dt="2023-09-14T12:58:12.382" v="2420" actId="207"/>
          <ac:spMkLst>
            <pc:docMk/>
            <pc:sldMk cId="2960308259" sldId="283"/>
            <ac:spMk id="2" creationId="{FEC0AFFC-AD6C-4538-8A8C-7E3C5F7F1A97}"/>
          </ac:spMkLst>
        </pc:spChg>
        <pc:picChg chg="del">
          <ac:chgData name="Lenka Drtilová, Mgr." userId="5a38a816-9503-4600-8c59-e90d5012992b" providerId="ADAL" clId="{2768196B-746D-4A6F-AFFC-406EBC56E8BD}" dt="2023-09-14T12:42:40.517" v="2184" actId="478"/>
          <ac:picMkLst>
            <pc:docMk/>
            <pc:sldMk cId="2960308259" sldId="283"/>
            <ac:picMk id="5" creationId="{5B1617F6-1283-FBE3-680B-EE40E7F5B024}"/>
          </ac:picMkLst>
        </pc:picChg>
        <pc:picChg chg="add mod">
          <ac:chgData name="Lenka Drtilová, Mgr." userId="5a38a816-9503-4600-8c59-e90d5012992b" providerId="ADAL" clId="{2768196B-746D-4A6F-AFFC-406EBC56E8BD}" dt="2023-09-14T12:43:46.064" v="2188" actId="1440"/>
          <ac:picMkLst>
            <pc:docMk/>
            <pc:sldMk cId="2960308259" sldId="283"/>
            <ac:picMk id="6" creationId="{D7FB387A-EF50-F268-436E-BF2643B18E96}"/>
          </ac:picMkLst>
        </pc:picChg>
      </pc:sldChg>
      <pc:sldChg chg="modSp mod">
        <pc:chgData name="Lenka Drtilová, Mgr." userId="5a38a816-9503-4600-8c59-e90d5012992b" providerId="ADAL" clId="{2768196B-746D-4A6F-AFFC-406EBC56E8BD}" dt="2023-09-14T14:03:00.670" v="2622" actId="27636"/>
        <pc:sldMkLst>
          <pc:docMk/>
          <pc:sldMk cId="2853494340" sldId="285"/>
        </pc:sldMkLst>
        <pc:spChg chg="mod">
          <ac:chgData name="Lenka Drtilová, Mgr." userId="5a38a816-9503-4600-8c59-e90d5012992b" providerId="ADAL" clId="{2768196B-746D-4A6F-AFFC-406EBC56E8BD}" dt="2023-09-14T12:56:12.587" v="2393" actId="207"/>
          <ac:spMkLst>
            <pc:docMk/>
            <pc:sldMk cId="2853494340" sldId="285"/>
            <ac:spMk id="2" creationId="{1019FFA4-68AA-40A8-BB63-6A5AF3081EF7}"/>
          </ac:spMkLst>
        </pc:spChg>
        <pc:spChg chg="mod">
          <ac:chgData name="Lenka Drtilová, Mgr." userId="5a38a816-9503-4600-8c59-e90d5012992b" providerId="ADAL" clId="{2768196B-746D-4A6F-AFFC-406EBC56E8BD}" dt="2023-09-14T14:03:00.670" v="2622" actId="27636"/>
          <ac:spMkLst>
            <pc:docMk/>
            <pc:sldMk cId="2853494340" sldId="285"/>
            <ac:spMk id="3" creationId="{9570CD07-70D3-4DDF-8726-A9EBC4AA813E}"/>
          </ac:spMkLst>
        </pc:spChg>
      </pc:sldChg>
      <pc:sldChg chg="modSp mod">
        <pc:chgData name="Lenka Drtilová, Mgr." userId="5a38a816-9503-4600-8c59-e90d5012992b" providerId="ADAL" clId="{2768196B-746D-4A6F-AFFC-406EBC56E8BD}" dt="2023-09-14T13:04:43.897" v="2543" actId="27636"/>
        <pc:sldMkLst>
          <pc:docMk/>
          <pc:sldMk cId="1248488937" sldId="286"/>
        </pc:sldMkLst>
        <pc:spChg chg="mod">
          <ac:chgData name="Lenka Drtilová, Mgr." userId="5a38a816-9503-4600-8c59-e90d5012992b" providerId="ADAL" clId="{2768196B-746D-4A6F-AFFC-406EBC56E8BD}" dt="2023-09-14T12:56:03.712" v="2391" actId="207"/>
          <ac:spMkLst>
            <pc:docMk/>
            <pc:sldMk cId="1248488937" sldId="286"/>
            <ac:spMk id="2" creationId="{6CAA7252-76AD-5897-E775-1F27D5892F60}"/>
          </ac:spMkLst>
        </pc:spChg>
        <pc:spChg chg="mod">
          <ac:chgData name="Lenka Drtilová, Mgr." userId="5a38a816-9503-4600-8c59-e90d5012992b" providerId="ADAL" clId="{2768196B-746D-4A6F-AFFC-406EBC56E8BD}" dt="2023-09-14T13:04:43.897" v="2543" actId="27636"/>
          <ac:spMkLst>
            <pc:docMk/>
            <pc:sldMk cId="1248488937" sldId="286"/>
            <ac:spMk id="6" creationId="{350CB6E9-3816-0235-8CA1-64390DBCF0BA}"/>
          </ac:spMkLst>
        </pc:spChg>
      </pc:sldChg>
      <pc:sldChg chg="modSp new mod ord">
        <pc:chgData name="Lenka Drtilová, Mgr." userId="5a38a816-9503-4600-8c59-e90d5012992b" providerId="ADAL" clId="{2768196B-746D-4A6F-AFFC-406EBC56E8BD}" dt="2023-09-14T13:01:47.654" v="2447" actId="113"/>
        <pc:sldMkLst>
          <pc:docMk/>
          <pc:sldMk cId="3913261325" sldId="287"/>
        </pc:sldMkLst>
        <pc:spChg chg="mod">
          <ac:chgData name="Lenka Drtilová, Mgr." userId="5a38a816-9503-4600-8c59-e90d5012992b" providerId="ADAL" clId="{2768196B-746D-4A6F-AFFC-406EBC56E8BD}" dt="2023-09-14T12:56:23.782" v="2395" actId="113"/>
          <ac:spMkLst>
            <pc:docMk/>
            <pc:sldMk cId="3913261325" sldId="287"/>
            <ac:spMk id="2" creationId="{C5BC0B44-4E86-8499-95B3-CFA60F57E082}"/>
          </ac:spMkLst>
        </pc:spChg>
        <pc:spChg chg="mod">
          <ac:chgData name="Lenka Drtilová, Mgr." userId="5a38a816-9503-4600-8c59-e90d5012992b" providerId="ADAL" clId="{2768196B-746D-4A6F-AFFC-406EBC56E8BD}" dt="2023-09-14T13:01:47.654" v="2447" actId="113"/>
          <ac:spMkLst>
            <pc:docMk/>
            <pc:sldMk cId="3913261325" sldId="287"/>
            <ac:spMk id="3" creationId="{9D582791-3E95-1FE7-43D2-45C554EB7E2A}"/>
          </ac:spMkLst>
        </pc:spChg>
      </pc:sldChg>
      <pc:sldChg chg="modSp new mod">
        <pc:chgData name="Lenka Drtilová, Mgr." userId="5a38a816-9503-4600-8c59-e90d5012992b" providerId="ADAL" clId="{2768196B-746D-4A6F-AFFC-406EBC56E8BD}" dt="2023-09-14T13:00:51.371" v="2438" actId="113"/>
        <pc:sldMkLst>
          <pc:docMk/>
          <pc:sldMk cId="3253515182" sldId="288"/>
        </pc:sldMkLst>
        <pc:spChg chg="mod">
          <ac:chgData name="Lenka Drtilová, Mgr." userId="5a38a816-9503-4600-8c59-e90d5012992b" providerId="ADAL" clId="{2768196B-746D-4A6F-AFFC-406EBC56E8BD}" dt="2023-09-14T12:56:34.793" v="2397" actId="207"/>
          <ac:spMkLst>
            <pc:docMk/>
            <pc:sldMk cId="3253515182" sldId="288"/>
            <ac:spMk id="2" creationId="{797C91DF-905B-4E15-13D7-E6D60829A12D}"/>
          </ac:spMkLst>
        </pc:spChg>
        <pc:spChg chg="mod">
          <ac:chgData name="Lenka Drtilová, Mgr." userId="5a38a816-9503-4600-8c59-e90d5012992b" providerId="ADAL" clId="{2768196B-746D-4A6F-AFFC-406EBC56E8BD}" dt="2023-09-14T13:00:51.371" v="2438" actId="113"/>
          <ac:spMkLst>
            <pc:docMk/>
            <pc:sldMk cId="3253515182" sldId="288"/>
            <ac:spMk id="3" creationId="{9A256C47-2BF6-1D02-ACC2-3F123E524842}"/>
          </ac:spMkLst>
        </pc:spChg>
      </pc:sldChg>
      <pc:sldMasterChg chg="setBg modSldLayout">
        <pc:chgData name="Lenka Drtilová, Mgr." userId="5a38a816-9503-4600-8c59-e90d5012992b" providerId="ADAL" clId="{2768196B-746D-4A6F-AFFC-406EBC56E8BD}" dt="2023-09-14T13:04:27.358" v="2541"/>
        <pc:sldMasterMkLst>
          <pc:docMk/>
          <pc:sldMasterMk cId="489619471" sldId="2147483660"/>
        </pc:sldMasterMkLst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3947454490" sldId="2147483661"/>
          </pc:sldLayoutMkLst>
        </pc:sldLayoutChg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3674280188" sldId="2147483662"/>
          </pc:sldLayoutMkLst>
        </pc:sldLayoutChg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1723502544" sldId="2147483663"/>
          </pc:sldLayoutMkLst>
        </pc:sldLayoutChg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1239347568" sldId="2147483664"/>
          </pc:sldLayoutMkLst>
        </pc:sldLayoutChg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117981526" sldId="2147483665"/>
          </pc:sldLayoutMkLst>
        </pc:sldLayoutChg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3474749458" sldId="2147483666"/>
          </pc:sldLayoutMkLst>
        </pc:sldLayoutChg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3734070488" sldId="2147483667"/>
          </pc:sldLayoutMkLst>
        </pc:sldLayoutChg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270396411" sldId="2147483668"/>
          </pc:sldLayoutMkLst>
        </pc:sldLayoutChg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491160618" sldId="2147483669"/>
          </pc:sldLayoutMkLst>
        </pc:sldLayoutChg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1688926486" sldId="2147483670"/>
          </pc:sldLayoutMkLst>
        </pc:sldLayoutChg>
        <pc:sldLayoutChg chg="setBg">
          <pc:chgData name="Lenka Drtilová, Mgr." userId="5a38a816-9503-4600-8c59-e90d5012992b" providerId="ADAL" clId="{2768196B-746D-4A6F-AFFC-406EBC56E8BD}" dt="2023-09-14T13:04:27.358" v="2541"/>
          <pc:sldLayoutMkLst>
            <pc:docMk/>
            <pc:sldMasterMk cId="489619471" sldId="2147483660"/>
            <pc:sldLayoutMk cId="2386743695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4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6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7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4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1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irina.pelcova@zsostasov.cz" TargetMode="External"/><Relationship Id="rId2" Type="http://schemas.openxmlformats.org/officeDocument/2006/relationships/hyperlink" Target="mailto:lenka.drtilova@zsostasov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ostasov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C0F27-736F-B4E8-DDE5-2C613E422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8192" r="-1" b="7533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C291D-3666-DB91-6D96-57807729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sz="5200" dirty="0">
                <a:solidFill>
                  <a:srgbClr val="FFFFFF"/>
                </a:solidFill>
              </a:rPr>
              <a:t>TŘÍDNÍ SCHŮZKY</a:t>
            </a:r>
            <a:br>
              <a:rPr lang="cs-CZ" sz="5200" dirty="0">
                <a:solidFill>
                  <a:srgbClr val="FFFFFF"/>
                </a:solidFill>
              </a:rPr>
            </a:br>
            <a:r>
              <a:rPr lang="cs-CZ" sz="5200" dirty="0">
                <a:solidFill>
                  <a:srgbClr val="FFFFFF"/>
                </a:solidFill>
              </a:rPr>
              <a:t>14. září 2023</a:t>
            </a:r>
            <a:br>
              <a:rPr lang="cs-CZ" sz="5200" dirty="0">
                <a:solidFill>
                  <a:srgbClr val="FFFFFF"/>
                </a:solidFill>
              </a:rPr>
            </a:br>
            <a:endParaRPr lang="cs-CZ" sz="52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63D837-7111-BB36-44F8-981DA5F82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endParaRPr lang="cs-CZ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4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56080-384D-4EA6-AF93-A6BEE7AF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PRÁZDNINY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BC9D94-3453-440F-BF01-ACA0968D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54163"/>
            <a:ext cx="8686800" cy="45259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Podzimní: 26.- 27. 10.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Vánoční: 23.12. – 2.1.  (začínáme 3.1.)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Pololetní: 2.2.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Jarní: 26.2. - 3.3.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Velikonoční: 28.3. - 1.4.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Ředitelské volno: 29.9.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			       			</a:t>
            </a:r>
          </a:p>
          <a:p>
            <a:pPr lvl="7">
              <a:buFont typeface="Wingdings 2"/>
              <a:buNone/>
              <a:defRPr/>
            </a:pPr>
            <a:r>
              <a:rPr lang="cs-CZ" sz="3200" dirty="0"/>
              <a:t> 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3A38092-81EF-4A30-A791-408EA44B7EA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82" y="91282"/>
            <a:ext cx="188404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85194"/>
      </p:ext>
    </p:extLst>
  </p:cSld>
  <p:clrMapOvr>
    <a:masterClrMapping/>
  </p:clrMapOvr>
  <p:transition>
    <p:pull dir="r"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D6C224-ED9B-4899-BF99-F11B50BD388A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61600" y="0"/>
            <a:ext cx="1829196" cy="181032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C0AFFC-AD6C-4538-8A8C-7E3C5F7F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10" y="-106219"/>
            <a:ext cx="9249617" cy="1583635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Přejeme vám hezký zbytek večera!</a:t>
            </a:r>
          </a:p>
        </p:txBody>
      </p:sp>
      <p:pic>
        <p:nvPicPr>
          <p:cNvPr id="6" name="Obrázek 5" descr="Obsah obrázku oblečení, osoba, interiér, boty&#10;&#10;Popis byl vytvořen automaticky">
            <a:extLst>
              <a:ext uri="{FF2B5EF4-FFF2-40B4-BE49-F238E27FC236}">
                <a16:creationId xmlns:a16="http://schemas.microsoft.com/office/drawing/2014/main" id="{D7FB387A-EF50-F268-436E-BF2643B1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3" y="1124263"/>
            <a:ext cx="6885482" cy="516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30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79D98-DBD8-4A65-94D8-7871A629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VYUČUJÍCÍ 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1F770FF9-619D-4935-AC42-F82B67FC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b="1" dirty="0" err="1"/>
              <a:t>Hv</a:t>
            </a:r>
            <a:r>
              <a:rPr lang="cs-CZ" altLang="cs-CZ" dirty="0"/>
              <a:t>: Mgr. Miroslava Kadeřábková</a:t>
            </a:r>
          </a:p>
          <a:p>
            <a:pPr eaLnBrk="1" hangingPunct="1">
              <a:defRPr/>
            </a:pPr>
            <a:r>
              <a:rPr lang="cs-CZ" altLang="cs-CZ" b="1" dirty="0"/>
              <a:t>M</a:t>
            </a:r>
            <a:r>
              <a:rPr lang="cs-CZ" altLang="cs-CZ" dirty="0"/>
              <a:t>: Mgr. Tereza Michálková</a:t>
            </a:r>
          </a:p>
          <a:p>
            <a:pPr eaLnBrk="1" hangingPunct="1">
              <a:defRPr/>
            </a:pPr>
            <a:r>
              <a:rPr lang="cs-CZ" altLang="cs-CZ" b="1" dirty="0" err="1"/>
              <a:t>Čj</a:t>
            </a:r>
            <a:r>
              <a:rPr lang="cs-CZ" altLang="cs-CZ" b="1" dirty="0"/>
              <a:t>, Aj, </a:t>
            </a:r>
            <a:r>
              <a:rPr lang="cs-CZ" altLang="cs-CZ" b="1" dirty="0" err="1"/>
              <a:t>Prv</a:t>
            </a:r>
            <a:r>
              <a:rPr lang="cs-CZ" altLang="cs-CZ" b="1" dirty="0"/>
              <a:t>, </a:t>
            </a:r>
            <a:r>
              <a:rPr lang="cs-CZ" altLang="cs-CZ" b="1" dirty="0" err="1"/>
              <a:t>Vv</a:t>
            </a:r>
            <a:r>
              <a:rPr lang="cs-CZ" altLang="cs-CZ" b="1" dirty="0"/>
              <a:t>, </a:t>
            </a:r>
            <a:r>
              <a:rPr lang="cs-CZ" altLang="cs-CZ" b="1" dirty="0" err="1"/>
              <a:t>Pv,Tv</a:t>
            </a:r>
            <a:r>
              <a:rPr lang="cs-CZ" altLang="cs-CZ" dirty="0"/>
              <a:t>: Mgr. Lenka Drtilová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Asistentka pedagoga: Jiřina Pelcová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Kontakt</a:t>
            </a:r>
            <a:r>
              <a:rPr lang="cs-CZ" altLang="cs-CZ" sz="2800" dirty="0"/>
              <a:t>: </a:t>
            </a:r>
            <a:r>
              <a:rPr lang="cs-CZ" altLang="cs-CZ" sz="2800" dirty="0">
                <a:hlinkClick r:id="rId2"/>
              </a:rPr>
              <a:t>lenka.drtilova@zsostasov.cz</a:t>
            </a:r>
            <a:r>
              <a:rPr lang="cs-CZ" altLang="cs-CZ" sz="2800" dirty="0"/>
              <a:t>, </a:t>
            </a:r>
            <a:r>
              <a:rPr lang="cs-CZ" altLang="cs-CZ" sz="2800" dirty="0">
                <a:hlinkClick r:id="rId3"/>
              </a:rPr>
              <a:t>jirina.pelcova@zsostasov.cz</a:t>
            </a:r>
            <a:endParaRPr lang="cs-CZ" altLang="cs-CZ" sz="2800" dirty="0"/>
          </a:p>
          <a:p>
            <a:pPr marL="0" indent="0" eaLnBrk="1" hangingPunct="1">
              <a:buNone/>
              <a:defRPr/>
            </a:pPr>
            <a:r>
              <a:rPr lang="cs-CZ" altLang="cs-CZ" dirty="0"/>
              <a:t>	Sborovna: </a:t>
            </a:r>
            <a:r>
              <a:rPr lang="cs-CZ" b="0" i="0" dirty="0">
                <a:solidFill>
                  <a:schemeClr val="accent2">
                    <a:lumMod val="50000"/>
                  </a:schemeClr>
                </a:solidFill>
                <a:effectLst/>
                <a:latin typeface="Franklin Gothic Medium" panose="020B0603020102020204" pitchFamily="34" charset="0"/>
              </a:rPr>
              <a:t>775 420 292 </a:t>
            </a:r>
            <a:r>
              <a:rPr lang="cs-CZ" b="0" i="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</a:rPr>
              <a:t>       </a:t>
            </a:r>
            <a:endParaRPr lang="cs-CZ" altLang="cs-CZ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149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A7252-76AD-5897-E775-1F27D589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ROZVRH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0CB6E9-3816-0235-8CA1-64390DBCF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1. POLOLETÍ						2. POLOLETÍ </a:t>
            </a:r>
            <a:r>
              <a:rPr lang="cs-CZ" dirty="0"/>
              <a:t>+ </a:t>
            </a:r>
            <a:r>
              <a:rPr lang="cs-CZ" dirty="0" err="1"/>
              <a:t>sanit.dny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B874E13-FE93-BABF-926B-49EC60453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57969"/>
              </p:ext>
            </p:extLst>
          </p:nvPr>
        </p:nvGraphicFramePr>
        <p:xfrm>
          <a:off x="203200" y="2409371"/>
          <a:ext cx="5370288" cy="3042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048">
                  <a:extLst>
                    <a:ext uri="{9D8B030D-6E8A-4147-A177-3AD203B41FA5}">
                      <a16:colId xmlns:a16="http://schemas.microsoft.com/office/drawing/2014/main" val="2953341599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3660067367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638890509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306300148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2376592943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09960660"/>
                    </a:ext>
                  </a:extLst>
                </a:gridCol>
              </a:tblGrid>
              <a:tr h="482411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1.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2.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3.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4.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5.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04591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PO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Plavání</a:t>
                      </a:r>
                      <a:endParaRPr lang="cs-CZ" sz="2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Aj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Dílna čtení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821680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ÚT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247469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ST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Aj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07170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ČT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366403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PÁ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Dílna psaní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Aj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96107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82C96AF-14BB-2069-D3F4-3F5A82774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99481"/>
              </p:ext>
            </p:extLst>
          </p:nvPr>
        </p:nvGraphicFramePr>
        <p:xfrm>
          <a:off x="6415312" y="2409371"/>
          <a:ext cx="5370288" cy="3042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048">
                  <a:extLst>
                    <a:ext uri="{9D8B030D-6E8A-4147-A177-3AD203B41FA5}">
                      <a16:colId xmlns:a16="http://schemas.microsoft.com/office/drawing/2014/main" val="2953341599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3660067367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638890509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306300148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2376592943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09960660"/>
                    </a:ext>
                  </a:extLst>
                </a:gridCol>
              </a:tblGrid>
              <a:tr h="482411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1.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2.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3.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4.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5.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04591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PO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Čj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cs-CZ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Aj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Dílna čtení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821680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ÚT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247469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ST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Aj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Tv</a:t>
                      </a:r>
                      <a:endParaRPr lang="cs-CZ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07170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ČT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Tv</a:t>
                      </a:r>
                      <a:endParaRPr lang="cs-CZ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366403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PÁ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Dílna psaní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Aj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Pv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9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48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9FFA4-68AA-40A8-BB63-6A5AF308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TŘÍDA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70CD07-70D3-4DDF-8726-A9EBC4AA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578078"/>
            <a:ext cx="11274612" cy="49141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Domácí příprava: taška, penál; úkoly – denně hlasité čtení</a:t>
            </a:r>
          </a:p>
          <a:p>
            <a:r>
              <a:rPr lang="cs-CZ" altLang="cs-CZ" dirty="0"/>
              <a:t>Sešity, </a:t>
            </a:r>
            <a:r>
              <a:rPr lang="cs-CZ" altLang="cs-CZ" dirty="0" err="1"/>
              <a:t>prac</a:t>
            </a:r>
            <a:r>
              <a:rPr lang="cs-CZ" altLang="cs-CZ" dirty="0"/>
              <a:t>. sešity, učebnice – obalené</a:t>
            </a:r>
          </a:p>
          <a:p>
            <a:r>
              <a:rPr lang="cs-CZ" altLang="cs-CZ" dirty="0" err="1"/>
              <a:t>Úkolníček</a:t>
            </a:r>
            <a:r>
              <a:rPr lang="cs-CZ" altLang="cs-CZ" dirty="0"/>
              <a:t> – zavést, kdo nemá</a:t>
            </a:r>
          </a:p>
          <a:p>
            <a:r>
              <a:rPr lang="cs-CZ" altLang="cs-CZ" dirty="0"/>
              <a:t>Pomůcky – vše funkční a podepsané!  (plášť na </a:t>
            </a:r>
            <a:r>
              <a:rPr lang="cs-CZ" altLang="cs-CZ" dirty="0" err="1"/>
              <a:t>Vv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ŽK – podpis pod školním řádem</a:t>
            </a:r>
          </a:p>
          <a:p>
            <a:r>
              <a:rPr lang="cs-CZ" dirty="0"/>
              <a:t>Třídní pravidla</a:t>
            </a:r>
          </a:p>
          <a:p>
            <a:r>
              <a:rPr lang="cs-CZ" dirty="0"/>
              <a:t>Postupně začneme rozbíhat CA</a:t>
            </a:r>
          </a:p>
          <a:p>
            <a:r>
              <a:rPr lang="cs-CZ" altLang="cs-CZ" dirty="0"/>
              <a:t>Měsíční plány – email, třída, </a:t>
            </a:r>
            <a:r>
              <a:rPr lang="cs-CZ" altLang="cs-CZ"/>
              <a:t>web </a:t>
            </a:r>
          </a:p>
          <a:p>
            <a:r>
              <a:rPr lang="cs-CZ"/>
              <a:t>Kroužky </a:t>
            </a:r>
            <a:r>
              <a:rPr lang="cs-CZ" dirty="0"/>
              <a:t>– začátek od 2. října; Veselá věda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49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C0B44-4E86-8499-95B3-CFA60F57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VÝUKA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82791-3E95-1FE7-43D2-45C554EB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65782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ČJ</a:t>
            </a:r>
            <a:r>
              <a:rPr lang="cs-CZ" dirty="0"/>
              <a:t> – pondělí Dílna čtení (děti mají vlastní knihu); prezentace přečtených knih</a:t>
            </a:r>
          </a:p>
          <a:p>
            <a:pPr marL="0" indent="0">
              <a:buNone/>
            </a:pPr>
            <a:r>
              <a:rPr lang="cs-CZ" dirty="0"/>
              <a:t>	čtvrtek diktát či malý testík</a:t>
            </a:r>
          </a:p>
          <a:p>
            <a:pPr marL="0" indent="0">
              <a:buNone/>
            </a:pPr>
            <a:r>
              <a:rPr lang="cs-CZ" dirty="0"/>
              <a:t>          	pátek Dílna psaní</a:t>
            </a:r>
          </a:p>
          <a:p>
            <a:pPr marL="0" indent="0">
              <a:buNone/>
            </a:pPr>
            <a:r>
              <a:rPr lang="cs-CZ" dirty="0"/>
              <a:t>	trénovat čtení a psaní – velké rozdíly</a:t>
            </a:r>
          </a:p>
          <a:p>
            <a:pPr marL="0" indent="0">
              <a:buNone/>
            </a:pPr>
            <a:r>
              <a:rPr lang="cs-CZ" dirty="0"/>
              <a:t>	prosím obal na čítanku</a:t>
            </a:r>
          </a:p>
          <a:p>
            <a:r>
              <a:rPr lang="cs-CZ" b="1" dirty="0"/>
              <a:t>M</a:t>
            </a:r>
            <a:r>
              <a:rPr lang="cs-CZ" dirty="0"/>
              <a:t> – procvičování mechanického počítání + násobilky</a:t>
            </a:r>
          </a:p>
          <a:p>
            <a:r>
              <a:rPr lang="cs-CZ" b="1" dirty="0" err="1"/>
              <a:t>Tv</a:t>
            </a:r>
            <a:r>
              <a:rPr lang="cs-CZ" dirty="0"/>
              <a:t> – do konce prosince plavání, pak už normální hodiny </a:t>
            </a:r>
            <a:r>
              <a:rPr lang="cs-CZ" dirty="0" err="1"/>
              <a:t>Tv</a:t>
            </a:r>
            <a:endParaRPr lang="cs-CZ" dirty="0"/>
          </a:p>
          <a:p>
            <a:r>
              <a:rPr lang="cs-CZ" b="1" dirty="0"/>
              <a:t>Aj</a:t>
            </a:r>
            <a:r>
              <a:rPr lang="cs-CZ" dirty="0"/>
              <a:t> – „</a:t>
            </a:r>
            <a:r>
              <a:rPr lang="cs-CZ" dirty="0" err="1"/>
              <a:t>Starter</a:t>
            </a:r>
            <a:r>
              <a:rPr lang="cs-CZ" dirty="0"/>
              <a:t>“ dětem zůstává. Zhruba od pololetí pojedeme z učebnice.</a:t>
            </a:r>
          </a:p>
          <a:p>
            <a:pPr marL="0" indent="0">
              <a:buNone/>
            </a:pPr>
            <a:r>
              <a:rPr lang="cs-CZ" dirty="0"/>
              <a:t>      Základní slovíčka v obrázcích; později učebnice a pracovní sešit - vzadu</a:t>
            </a:r>
          </a:p>
          <a:p>
            <a:pPr marL="0" indent="0">
              <a:buNone/>
            </a:pPr>
            <a:r>
              <a:rPr lang="cs-CZ" dirty="0"/>
              <a:t>      Překlady ne!!! </a:t>
            </a:r>
          </a:p>
        </p:txBody>
      </p:sp>
    </p:spTree>
    <p:extLst>
      <p:ext uri="{BB962C8B-B14F-4D97-AF65-F5344CB8AC3E}">
        <p14:creationId xmlns:p14="http://schemas.microsoft.com/office/powerpoint/2010/main" val="391326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C91DF-905B-4E15-13D7-E6D60829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CO NÁS ČEKÁ?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256C47-2BF6-1D02-ACC2-3F123E524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3" y="1949450"/>
            <a:ext cx="11531745" cy="4195763"/>
          </a:xfrm>
        </p:spPr>
        <p:txBody>
          <a:bodyPr>
            <a:normAutofit/>
          </a:bodyPr>
          <a:lstStyle/>
          <a:p>
            <a:r>
              <a:rPr lang="cs-CZ" b="1" dirty="0"/>
              <a:t>Čipy na oběd </a:t>
            </a:r>
            <a:r>
              <a:rPr lang="cs-CZ" dirty="0"/>
              <a:t>– v průběhu října; děti samy volí oběd (nemohou rušit)     </a:t>
            </a:r>
          </a:p>
          <a:p>
            <a:pPr marL="0" indent="0">
              <a:buNone/>
            </a:pPr>
            <a:r>
              <a:rPr lang="cs-CZ" dirty="0"/>
              <a:t>                            - záloha za čip 100 Kč</a:t>
            </a:r>
          </a:p>
          <a:p>
            <a:r>
              <a:rPr lang="cs-CZ" b="1" dirty="0"/>
              <a:t>25.10. - …</a:t>
            </a:r>
            <a:r>
              <a:rPr lang="cs-CZ" dirty="0"/>
              <a:t>	výměna oken v celé budově</a:t>
            </a:r>
          </a:p>
          <a:p>
            <a:pPr marL="0" indent="0">
              <a:buNone/>
            </a:pPr>
            <a:r>
              <a:rPr lang="cs-CZ" dirty="0"/>
              <a:t>                            - obědy studené </a:t>
            </a:r>
          </a:p>
          <a:p>
            <a:pPr marL="0" indent="0">
              <a:buNone/>
            </a:pPr>
            <a:r>
              <a:rPr lang="cs-CZ" dirty="0"/>
              <a:t>   		        - programy na 23.- 25.10. máme</a:t>
            </a:r>
          </a:p>
          <a:p>
            <a:pPr marL="0" indent="0">
              <a:buNone/>
            </a:pPr>
            <a:r>
              <a:rPr lang="cs-CZ" dirty="0"/>
              <a:t>                             - družina – kdo může, prosím odpoledne zrušit</a:t>
            </a:r>
          </a:p>
          <a:p>
            <a:r>
              <a:rPr lang="cs-CZ" b="1" dirty="0"/>
              <a:t>25.9.  Sanitární den </a:t>
            </a:r>
            <a:r>
              <a:rPr lang="cs-CZ" dirty="0"/>
              <a:t>– běžný rozvrh (</a:t>
            </a:r>
            <a:r>
              <a:rPr lang="cs-CZ" dirty="0" err="1"/>
              <a:t>Tv</a:t>
            </a:r>
            <a:r>
              <a:rPr lang="cs-CZ" dirty="0"/>
              <a:t> ve středu a čtvrtek)</a:t>
            </a:r>
          </a:p>
        </p:txBody>
      </p:sp>
    </p:spTree>
    <p:extLst>
      <p:ext uri="{BB962C8B-B14F-4D97-AF65-F5344CB8AC3E}">
        <p14:creationId xmlns:p14="http://schemas.microsoft.com/office/powerpoint/2010/main" val="325351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BERUSKA\AppData\Local\Microsoft\Windows\Temporary Internet Files\Content.IE5\0ZCZI8AK\clip-art-large-tree[1].jpg">
            <a:extLst>
              <a:ext uri="{FF2B5EF4-FFF2-40B4-BE49-F238E27FC236}">
                <a16:creationId xmlns:a16="http://schemas.microsoft.com/office/drawing/2014/main" id="{F8665599-782A-482C-9314-60E65759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601" y="4968299"/>
            <a:ext cx="9620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4B33DE-F243-4376-B6E0-315C7F1B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DOPLŇKOVÉ AKCE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E2E2FA-1182-4B62-8BC6-00075542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748" y="1158444"/>
            <a:ext cx="10782852" cy="543104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24.10.		Prohlídka liberecké radnice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25.10.		Cesta rytíře – naučný výlet okolím Liberce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 13.11.	 	Tripartitní třídní schůzky</a:t>
            </a:r>
            <a:endParaRPr lang="cs-CZ" sz="3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do 30.11. 	Dárek do adventního kalendáře	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20.12. 		Vánoční besídka a dílničky pro rodiče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21.12. 		Třídní vánoční besídka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8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1273C-B3DF-4831-82F2-FFEF5A2A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FINANCE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D705D14E-C9F5-4A87-8267-476B67ACC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SRPŠ			700,- Kč</a:t>
            </a:r>
          </a:p>
          <a:p>
            <a:pPr eaLnBrk="1" hangingPunct="1"/>
            <a:r>
              <a:rPr lang="cs-CZ" altLang="cs-CZ" dirty="0"/>
              <a:t>Třídní fond		     0,- Kč</a:t>
            </a:r>
          </a:p>
          <a:p>
            <a:pPr eaLnBrk="1" hangingPunct="1"/>
            <a:r>
              <a:rPr lang="cs-CZ" altLang="cs-CZ" dirty="0" err="1"/>
              <a:t>Prac</a:t>
            </a:r>
            <a:r>
              <a:rPr lang="cs-CZ" altLang="cs-CZ" dirty="0"/>
              <a:t>. sešity		 700,- Kč  </a:t>
            </a:r>
          </a:p>
          <a:p>
            <a:pPr eaLnBrk="1" hangingPunct="1"/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/>
          </a:p>
          <a:p>
            <a:pPr eaLnBrk="1" hangingPunct="1"/>
            <a:r>
              <a:rPr lang="cs-CZ" altLang="cs-CZ" dirty="0"/>
              <a:t>Jízdenky hradím z TF</a:t>
            </a:r>
          </a:p>
        </p:txBody>
      </p:sp>
      <p:pic>
        <p:nvPicPr>
          <p:cNvPr id="16388" name="Picture 2" descr="C:\Users\BERUSKA\AppData\Local\Microsoft\Windows\Temporary Internet Files\Content.IE5\J5SGSOKC\money1[1].jpg">
            <a:extLst>
              <a:ext uri="{FF2B5EF4-FFF2-40B4-BE49-F238E27FC236}">
                <a16:creationId xmlns:a16="http://schemas.microsoft.com/office/drawing/2014/main" id="{6C6A7758-763B-45AB-9421-9A3C0C33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08" y="1295400"/>
            <a:ext cx="23352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B35A4-8131-462F-9F95-55E0DFD4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ORGANIZACE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3A6617C-A5B3-4891-A518-32692BE4B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Absence – omluva možná email, telefon, </a:t>
            </a:r>
            <a:r>
              <a:rPr lang="cs-CZ" altLang="cs-CZ" dirty="0" err="1"/>
              <a:t>sms</a:t>
            </a:r>
            <a:r>
              <a:rPr lang="cs-CZ" altLang="cs-CZ" dirty="0"/>
              <a:t>, Bakaláři (hesla?)</a:t>
            </a:r>
          </a:p>
          <a:p>
            <a:r>
              <a:rPr lang="cs-CZ" altLang="cs-CZ" dirty="0"/>
              <a:t>Změna os. údajů – prosím hned informovat a změnit v Bakalářích</a:t>
            </a:r>
          </a:p>
          <a:p>
            <a:r>
              <a:rPr lang="cs-CZ" altLang="cs-CZ" dirty="0"/>
              <a:t>Hodnocení: bodový systém + procenta průběžně;</a:t>
            </a:r>
          </a:p>
          <a:p>
            <a:pPr marL="0" indent="0">
              <a:buNone/>
            </a:pPr>
            <a:r>
              <a:rPr lang="cs-CZ" altLang="cs-CZ" dirty="0"/>
              <a:t>                        - testy posílám domů</a:t>
            </a:r>
          </a:p>
          <a:p>
            <a:pPr marL="0" indent="0">
              <a:buNone/>
            </a:pPr>
            <a:r>
              <a:rPr lang="cs-CZ" altLang="cs-CZ" dirty="0"/>
              <a:t> 		  - půlka října v ŽK slovní, listopad tripartita, konec ledna  				vysvědčení </a:t>
            </a:r>
          </a:p>
          <a:p>
            <a:r>
              <a:rPr lang="cs-CZ" altLang="cs-CZ" dirty="0"/>
              <a:t>Osobní plán – na konci září – zhodnocení na tripartitách</a:t>
            </a:r>
          </a:p>
          <a:p>
            <a:r>
              <a:rPr lang="cs-CZ" altLang="cs-CZ" dirty="0"/>
              <a:t>Žákovské portfolio – každý týden; po měsíci na webu</a:t>
            </a:r>
          </a:p>
          <a:p>
            <a:r>
              <a:rPr lang="cs-CZ" altLang="cs-CZ" dirty="0"/>
              <a:t>školní web – co zde najdu? </a:t>
            </a:r>
            <a:r>
              <a:rPr lang="cs-CZ" dirty="0">
                <a:hlinkClick r:id="rId2"/>
              </a:rPr>
              <a:t>Úvod | ZŠ Ostašov (zsostasov.cz)</a:t>
            </a:r>
            <a:endParaRPr lang="cs-CZ" altLang="cs-CZ" dirty="0"/>
          </a:p>
          <a:p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2743367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41242C"/>
      </a:dk2>
      <a:lt2>
        <a:srgbClr val="E7E2E8"/>
      </a:lt2>
      <a:accent1>
        <a:srgbClr val="32B821"/>
      </a:accent1>
      <a:accent2>
        <a:srgbClr val="69B414"/>
      </a:accent2>
      <a:accent3>
        <a:srgbClr val="9FA61E"/>
      </a:accent3>
      <a:accent4>
        <a:srgbClr val="D59017"/>
      </a:accent4>
      <a:accent5>
        <a:srgbClr val="E75329"/>
      </a:accent5>
      <a:accent6>
        <a:srgbClr val="D5173D"/>
      </a:accent6>
      <a:hlink>
        <a:srgbClr val="BB6D3C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641</Words>
  <Application>Microsoft Office PowerPoint</Application>
  <PresentationFormat>Širokoúhlá obrazovka</PresentationFormat>
  <Paragraphs>151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AvenirNext LT Pro Medium</vt:lpstr>
      <vt:lpstr>Calibri</vt:lpstr>
      <vt:lpstr>Franklin Gothic Medium</vt:lpstr>
      <vt:lpstr>Sabon Next LT</vt:lpstr>
      <vt:lpstr>Wingdings 2</vt:lpstr>
      <vt:lpstr>DappledVTI</vt:lpstr>
      <vt:lpstr>TŘÍDNÍ SCHŮZKY 14. září 2023 </vt:lpstr>
      <vt:lpstr>VYUČUJÍCÍ </vt:lpstr>
      <vt:lpstr>ROZVRH</vt:lpstr>
      <vt:lpstr>TŘÍDA</vt:lpstr>
      <vt:lpstr>VÝUKA</vt:lpstr>
      <vt:lpstr>CO NÁS ČEKÁ?</vt:lpstr>
      <vt:lpstr>DOPLŇKOVÉ AKCE</vt:lpstr>
      <vt:lpstr>FINANCE</vt:lpstr>
      <vt:lpstr>ORGANIZACE</vt:lpstr>
      <vt:lpstr>PRÁZDNINY</vt:lpstr>
      <vt:lpstr>Přejeme vám hezký zbytek večera!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TŘÍDNÍ SCHŮZKY 8. září 2022 </dc:title>
  <dc:creator>Lenka Drtilová, Mgr.</dc:creator>
  <cp:lastModifiedBy>Lenka Drtilová, Mgr.</cp:lastModifiedBy>
  <cp:revision>1</cp:revision>
  <dcterms:created xsi:type="dcterms:W3CDTF">2023-09-13T19:52:46Z</dcterms:created>
  <dcterms:modified xsi:type="dcterms:W3CDTF">2023-09-14T14:03:03Z</dcterms:modified>
</cp:coreProperties>
</file>