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4" r:id="rId3"/>
    <p:sldId id="286" r:id="rId4"/>
    <p:sldId id="285" r:id="rId5"/>
    <p:sldId id="281" r:id="rId6"/>
    <p:sldId id="277" r:id="rId7"/>
    <p:sldId id="284" r:id="rId8"/>
    <p:sldId id="279" r:id="rId9"/>
    <p:sldId id="280" r:id="rId10"/>
    <p:sldId id="276" r:id="rId11"/>
    <p:sldId id="28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16850-A503-44B2-B4BA-B85B0E7C807A}" v="7" dt="2022-09-08T13:58:13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ka Drtilová, Mgr." userId="5a38a816-9503-4600-8c59-e90d5012992b" providerId="ADAL" clId="{2DA16850-A503-44B2-B4BA-B85B0E7C807A}"/>
    <pc:docChg chg="custSel modSld">
      <pc:chgData name="Lenka Drtilová, Mgr." userId="5a38a816-9503-4600-8c59-e90d5012992b" providerId="ADAL" clId="{2DA16850-A503-44B2-B4BA-B85B0E7C807A}" dt="2022-09-08T13:59:25.754" v="224" actId="1076"/>
      <pc:docMkLst>
        <pc:docMk/>
      </pc:docMkLst>
      <pc:sldChg chg="addSp delSp modSp">
        <pc:chgData name="Lenka Drtilová, Mgr." userId="5a38a816-9503-4600-8c59-e90d5012992b" providerId="ADAL" clId="{2DA16850-A503-44B2-B4BA-B85B0E7C807A}" dt="2022-09-08T13:58:06.251" v="199"/>
        <pc:sldMkLst>
          <pc:docMk/>
          <pc:sldMk cId="2406004760" sldId="273"/>
        </pc:sldMkLst>
        <pc:picChg chg="add del mod">
          <ac:chgData name="Lenka Drtilová, Mgr." userId="5a38a816-9503-4600-8c59-e90d5012992b" providerId="ADAL" clId="{2DA16850-A503-44B2-B4BA-B85B0E7C807A}" dt="2022-09-08T13:58:06.251" v="199"/>
          <ac:picMkLst>
            <pc:docMk/>
            <pc:sldMk cId="2406004760" sldId="273"/>
            <ac:picMk id="4" creationId="{599088D7-763C-1D61-C65C-A2434907ACCD}"/>
          </ac:picMkLst>
        </pc:picChg>
      </pc:sldChg>
      <pc:sldChg chg="modSp mod">
        <pc:chgData name="Lenka Drtilová, Mgr." userId="5a38a816-9503-4600-8c59-e90d5012992b" providerId="ADAL" clId="{2DA16850-A503-44B2-B4BA-B85B0E7C807A}" dt="2022-09-01T22:29:47.326" v="7" actId="207"/>
        <pc:sldMkLst>
          <pc:docMk/>
          <pc:sldMk cId="1181494780" sldId="274"/>
        </pc:sldMkLst>
        <pc:spChg chg="mod">
          <ac:chgData name="Lenka Drtilová, Mgr." userId="5a38a816-9503-4600-8c59-e90d5012992b" providerId="ADAL" clId="{2DA16850-A503-44B2-B4BA-B85B0E7C807A}" dt="2022-09-01T22:29:47.326" v="7" actId="207"/>
          <ac:spMkLst>
            <pc:docMk/>
            <pc:sldMk cId="1181494780" sldId="274"/>
            <ac:spMk id="11267" creationId="{1F770FF9-619D-4935-AC42-F82B67FCD244}"/>
          </ac:spMkLst>
        </pc:spChg>
      </pc:sldChg>
      <pc:sldChg chg="modSp mod">
        <pc:chgData name="Lenka Drtilová, Mgr." userId="5a38a816-9503-4600-8c59-e90d5012992b" providerId="ADAL" clId="{2DA16850-A503-44B2-B4BA-B85B0E7C807A}" dt="2022-09-08T12:26:53.576" v="141" actId="20577"/>
        <pc:sldMkLst>
          <pc:docMk/>
          <pc:sldMk cId="2112564954" sldId="281"/>
        </pc:sldMkLst>
        <pc:spChg chg="mod">
          <ac:chgData name="Lenka Drtilová, Mgr." userId="5a38a816-9503-4600-8c59-e90d5012992b" providerId="ADAL" clId="{2DA16850-A503-44B2-B4BA-B85B0E7C807A}" dt="2022-09-08T12:26:53.576" v="141" actId="20577"/>
          <ac:spMkLst>
            <pc:docMk/>
            <pc:sldMk cId="2112564954" sldId="281"/>
            <ac:spMk id="18435" creationId="{C6D0ED7A-7EC5-4612-A80E-8C8D15FF34CA}"/>
          </ac:spMkLst>
        </pc:spChg>
      </pc:sldChg>
      <pc:sldChg chg="addSp modSp mod">
        <pc:chgData name="Lenka Drtilová, Mgr." userId="5a38a816-9503-4600-8c59-e90d5012992b" providerId="ADAL" clId="{2DA16850-A503-44B2-B4BA-B85B0E7C807A}" dt="2022-09-08T13:59:25.754" v="224" actId="1076"/>
        <pc:sldMkLst>
          <pc:docMk/>
          <pc:sldMk cId="2960308259" sldId="283"/>
        </pc:sldMkLst>
        <pc:spChg chg="mod">
          <ac:chgData name="Lenka Drtilová, Mgr." userId="5a38a816-9503-4600-8c59-e90d5012992b" providerId="ADAL" clId="{2DA16850-A503-44B2-B4BA-B85B0E7C807A}" dt="2022-09-08T13:58:46.558" v="215" actId="1076"/>
          <ac:spMkLst>
            <pc:docMk/>
            <pc:sldMk cId="2960308259" sldId="283"/>
            <ac:spMk id="2" creationId="{FEC0AFFC-AD6C-4538-8A8C-7E3C5F7F1A97}"/>
          </ac:spMkLst>
        </pc:spChg>
        <pc:picChg chg="mod">
          <ac:chgData name="Lenka Drtilová, Mgr." userId="5a38a816-9503-4600-8c59-e90d5012992b" providerId="ADAL" clId="{2DA16850-A503-44B2-B4BA-B85B0E7C807A}" dt="2022-09-08T13:59:02.724" v="219" actId="14100"/>
          <ac:picMkLst>
            <pc:docMk/>
            <pc:sldMk cId="2960308259" sldId="283"/>
            <ac:picMk id="4" creationId="{90D6C224-ED9B-4899-BF99-F11B50BD388A}"/>
          </ac:picMkLst>
        </pc:picChg>
        <pc:picChg chg="add mod">
          <ac:chgData name="Lenka Drtilová, Mgr." userId="5a38a816-9503-4600-8c59-e90d5012992b" providerId="ADAL" clId="{2DA16850-A503-44B2-B4BA-B85B0E7C807A}" dt="2022-09-08T13:59:25.754" v="224" actId="1076"/>
          <ac:picMkLst>
            <pc:docMk/>
            <pc:sldMk cId="2960308259" sldId="283"/>
            <ac:picMk id="5" creationId="{5B1617F6-1283-FBE3-680B-EE40E7F5B024}"/>
          </ac:picMkLst>
        </pc:picChg>
      </pc:sldChg>
      <pc:sldChg chg="modSp mod">
        <pc:chgData name="Lenka Drtilová, Mgr." userId="5a38a816-9503-4600-8c59-e90d5012992b" providerId="ADAL" clId="{2DA16850-A503-44B2-B4BA-B85B0E7C807A}" dt="2022-09-01T22:35:25.260" v="80" actId="20577"/>
        <pc:sldMkLst>
          <pc:docMk/>
          <pc:sldMk cId="1468931988" sldId="284"/>
        </pc:sldMkLst>
        <pc:spChg chg="mod">
          <ac:chgData name="Lenka Drtilová, Mgr." userId="5a38a816-9503-4600-8c59-e90d5012992b" providerId="ADAL" clId="{2DA16850-A503-44B2-B4BA-B85B0E7C807A}" dt="2022-09-01T22:35:25.260" v="80" actId="20577"/>
          <ac:spMkLst>
            <pc:docMk/>
            <pc:sldMk cId="1468931988" sldId="284"/>
            <ac:spMk id="3" creationId="{F6889536-6788-47F7-A5B5-EDFB53A5923B}"/>
          </ac:spMkLst>
        </pc:spChg>
      </pc:sldChg>
      <pc:sldChg chg="modSp mod">
        <pc:chgData name="Lenka Drtilová, Mgr." userId="5a38a816-9503-4600-8c59-e90d5012992b" providerId="ADAL" clId="{2DA16850-A503-44B2-B4BA-B85B0E7C807A}" dt="2022-09-08T12:15:03.483" v="111" actId="20577"/>
        <pc:sldMkLst>
          <pc:docMk/>
          <pc:sldMk cId="2853494340" sldId="285"/>
        </pc:sldMkLst>
        <pc:spChg chg="mod">
          <ac:chgData name="Lenka Drtilová, Mgr." userId="5a38a816-9503-4600-8c59-e90d5012992b" providerId="ADAL" clId="{2DA16850-A503-44B2-B4BA-B85B0E7C807A}" dt="2022-09-08T12:15:03.483" v="111" actId="20577"/>
          <ac:spMkLst>
            <pc:docMk/>
            <pc:sldMk cId="2853494340" sldId="285"/>
            <ac:spMk id="3" creationId="{9570CD07-70D3-4DDF-8726-A9EBC4AA813E}"/>
          </ac:spMkLst>
        </pc:spChg>
      </pc:sldChg>
      <pc:sldChg chg="addSp modSp mod">
        <pc:chgData name="Lenka Drtilová, Mgr." userId="5a38a816-9503-4600-8c59-e90d5012992b" providerId="ADAL" clId="{2DA16850-A503-44B2-B4BA-B85B0E7C807A}" dt="2022-09-08T13:11:51.640" v="197" actId="20577"/>
        <pc:sldMkLst>
          <pc:docMk/>
          <pc:sldMk cId="1248488937" sldId="286"/>
        </pc:sldMkLst>
        <pc:spChg chg="mod">
          <ac:chgData name="Lenka Drtilová, Mgr." userId="5a38a816-9503-4600-8c59-e90d5012992b" providerId="ADAL" clId="{2DA16850-A503-44B2-B4BA-B85B0E7C807A}" dt="2022-09-08T13:11:51.640" v="197" actId="20577"/>
          <ac:spMkLst>
            <pc:docMk/>
            <pc:sldMk cId="1248488937" sldId="286"/>
            <ac:spMk id="6" creationId="{350CB6E9-3816-0235-8CA1-64390DBCF0BA}"/>
          </ac:spMkLst>
        </pc:spChg>
        <pc:graphicFrameChg chg="add mod modGraphic">
          <ac:chgData name="Lenka Drtilová, Mgr." userId="5a38a816-9503-4600-8c59-e90d5012992b" providerId="ADAL" clId="{2DA16850-A503-44B2-B4BA-B85B0E7C807A}" dt="2022-09-08T13:08:47.961" v="195"/>
          <ac:graphicFrameMkLst>
            <pc:docMk/>
            <pc:sldMk cId="1248488937" sldId="286"/>
            <ac:graphicFrameMk id="3" creationId="{FB874E13-FE93-BABF-926B-49EC604536B7}"/>
          </ac:graphicFrameMkLst>
        </pc:graphicFrameChg>
        <pc:graphicFrameChg chg="add mod modGraphic">
          <ac:chgData name="Lenka Drtilová, Mgr." userId="5a38a816-9503-4600-8c59-e90d5012992b" providerId="ADAL" clId="{2DA16850-A503-44B2-B4BA-B85B0E7C807A}" dt="2022-09-08T13:08:55.367" v="196"/>
          <ac:graphicFrameMkLst>
            <pc:docMk/>
            <pc:sldMk cId="1248488937" sldId="286"/>
            <ac:graphicFrameMk id="4" creationId="{882C96AF-14BB-2069-D3F4-3F5A82774C9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>
            <a:extLst>
              <a:ext uri="{FF2B5EF4-FFF2-40B4-BE49-F238E27FC236}">
                <a16:creationId xmlns:a16="http://schemas.microsoft.com/office/drawing/2014/main" id="{7218D18F-5EBC-4A4A-B38F-739DEA100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5" name="Zástupný symbol pro datum 15">
            <a:extLst>
              <a:ext uri="{FF2B5EF4-FFF2-40B4-BE49-F238E27FC236}">
                <a16:creationId xmlns:a16="http://schemas.microsoft.com/office/drawing/2014/main" id="{678EB6AB-E8F1-454E-B95D-067A8CD2C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8270C-8368-46D4-B62C-D3A0F000D99F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761601A9-260D-4B72-92ED-A35BD57B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4">
            <a:extLst>
              <a:ext uri="{FF2B5EF4-FFF2-40B4-BE49-F238E27FC236}">
                <a16:creationId xmlns:a16="http://schemas.microsoft.com/office/drawing/2014/main" id="{2ED5F8E7-3567-4CA4-AD13-1879B3DE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1D1C987E-320E-4E8B-A86F-E9014CCD95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1327802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0">
            <a:extLst>
              <a:ext uri="{FF2B5EF4-FFF2-40B4-BE49-F238E27FC236}">
                <a16:creationId xmlns:a16="http://schemas.microsoft.com/office/drawing/2014/main" id="{6EAD8BC7-FD0C-47A7-9024-C80EFB5A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CEB1-16E8-4DF4-B7CE-B764F94F0EC8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5" name="Zástupný symbol pro zápatí 27">
            <a:extLst>
              <a:ext uri="{FF2B5EF4-FFF2-40B4-BE49-F238E27FC236}">
                <a16:creationId xmlns:a16="http://schemas.microsoft.com/office/drawing/2014/main" id="{2BBD12D2-5539-43B1-AFA0-638C1593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34323738-C5D9-4E7C-AD47-F0567A8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FBC53-A42D-497C-8C20-D3C2298404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5613924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A7FE49-5605-4AB2-A966-DB4502CFE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F391-2632-4165-AD4A-3671AEAD7A7B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A71E08-35A1-4D2E-A3EF-359B0138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8E6AE0-56DF-4DE6-903A-937240A2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007C1-B263-4F75-97EC-A48C5A11EF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2122672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24">
            <a:extLst>
              <a:ext uri="{FF2B5EF4-FFF2-40B4-BE49-F238E27FC236}">
                <a16:creationId xmlns:a16="http://schemas.microsoft.com/office/drawing/2014/main" id="{3D72CE8C-1B6B-4E84-AD24-6B83AEFB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B45-A72C-4170-8146-FB4C405CEC6C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5" name="Zástupný symbol pro zápatí 18">
            <a:extLst>
              <a:ext uri="{FF2B5EF4-FFF2-40B4-BE49-F238E27FC236}">
                <a16:creationId xmlns:a16="http://schemas.microsoft.com/office/drawing/2014/main" id="{E89C5D14-8C07-4222-99F3-2870DAF5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>
            <a:extLst>
              <a:ext uri="{FF2B5EF4-FFF2-40B4-BE49-F238E27FC236}">
                <a16:creationId xmlns:a16="http://schemas.microsoft.com/office/drawing/2014/main" id="{8D82259C-1162-493C-969C-EE0FF9BBA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85B10E85-3CBE-499C-8B8E-E08DCD38C4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7067784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ovací čára 12">
            <a:extLst>
              <a:ext uri="{FF2B5EF4-FFF2-40B4-BE49-F238E27FC236}">
                <a16:creationId xmlns:a16="http://schemas.microsoft.com/office/drawing/2014/main" id="{A046C6CD-B430-4016-B8A0-96F09BE86D0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5" name="Zástupný symbol pro datum 18">
            <a:extLst>
              <a:ext uri="{FF2B5EF4-FFF2-40B4-BE49-F238E27FC236}">
                <a16:creationId xmlns:a16="http://schemas.microsoft.com/office/drawing/2014/main" id="{118262C1-DD39-4E9E-ACDF-FC90271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11F0E-8906-4EF7-A5DB-B86F74A443A3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7" name="Zástupný symbol pro zápatí 10">
            <a:extLst>
              <a:ext uri="{FF2B5EF4-FFF2-40B4-BE49-F238E27FC236}">
                <a16:creationId xmlns:a16="http://schemas.microsoft.com/office/drawing/2014/main" id="{B663E8F1-AB93-4A21-B86A-5249B1824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>
            <a:extLst>
              <a:ext uri="{FF2B5EF4-FFF2-40B4-BE49-F238E27FC236}">
                <a16:creationId xmlns:a16="http://schemas.microsoft.com/office/drawing/2014/main" id="{D5D64937-6EB7-4FF1-86E0-CE4682F9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C9324-C51C-4B8A-AF74-9AF1DFA5B4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26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0">
            <a:extLst>
              <a:ext uri="{FF2B5EF4-FFF2-40B4-BE49-F238E27FC236}">
                <a16:creationId xmlns:a16="http://schemas.microsoft.com/office/drawing/2014/main" id="{E0159C36-CB1E-4D9A-BA84-2A2F44DF3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116B-23EF-43D6-A3AB-5ECE7F97F47A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6" name="Zástupný symbol pro zápatí 27">
            <a:extLst>
              <a:ext uri="{FF2B5EF4-FFF2-40B4-BE49-F238E27FC236}">
                <a16:creationId xmlns:a16="http://schemas.microsoft.com/office/drawing/2014/main" id="{13A6ED48-3D3B-4D16-A352-C541F944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DFDD8C8A-0CA9-4966-A049-AD860202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1F40F-D161-48EE-8089-06D8CD5FA63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9663613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2">
            <a:extLst>
              <a:ext uri="{FF2B5EF4-FFF2-40B4-BE49-F238E27FC236}">
                <a16:creationId xmlns:a16="http://schemas.microsoft.com/office/drawing/2014/main" id="{7828BD58-8630-4BEF-8772-A9C997957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Zástupný symbol pro datum 9">
            <a:extLst>
              <a:ext uri="{FF2B5EF4-FFF2-40B4-BE49-F238E27FC236}">
                <a16:creationId xmlns:a16="http://schemas.microsoft.com/office/drawing/2014/main" id="{85AE011C-1C22-4076-B322-856FAF2E2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2E20-EAAE-4F61-9D93-C6F5049E4446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9" name="Zástupný symbol pro zápatí 5">
            <a:extLst>
              <a:ext uri="{FF2B5EF4-FFF2-40B4-BE49-F238E27FC236}">
                <a16:creationId xmlns:a16="http://schemas.microsoft.com/office/drawing/2014/main" id="{721AE57A-0FE3-4D7C-849A-C1139516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>
            <a:extLst>
              <a:ext uri="{FF2B5EF4-FFF2-40B4-BE49-F238E27FC236}">
                <a16:creationId xmlns:a16="http://schemas.microsoft.com/office/drawing/2014/main" id="{D7891447-EE3F-47CA-9CA4-137C5819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980B495F-BBAA-46E0-931B-C9F8D15D0B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1542986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0">
            <a:extLst>
              <a:ext uri="{FF2B5EF4-FFF2-40B4-BE49-F238E27FC236}">
                <a16:creationId xmlns:a16="http://schemas.microsoft.com/office/drawing/2014/main" id="{78633D88-B2ED-447A-9780-46B494133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5BDC-483B-4197-A6CC-D2A39D8B53F1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4" name="Zástupný symbol pro zápatí 27">
            <a:extLst>
              <a:ext uri="{FF2B5EF4-FFF2-40B4-BE49-F238E27FC236}">
                <a16:creationId xmlns:a16="http://schemas.microsoft.com/office/drawing/2014/main" id="{7FBD1E9F-2718-493A-A42B-B2FFE21E5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2930AF-905E-4396-B57E-62D473C0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932CD-62E8-4D1E-8E38-2CB1505E61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8601290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">
            <a:extLst>
              <a:ext uri="{FF2B5EF4-FFF2-40B4-BE49-F238E27FC236}">
                <a16:creationId xmlns:a16="http://schemas.microsoft.com/office/drawing/2014/main" id="{E2D65BAA-E589-42F1-95D5-30C2847B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754-5AA9-409B-BA05-33A79580CF22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3" name="Zástupný symbol pro zápatí 23">
            <a:extLst>
              <a:ext uri="{FF2B5EF4-FFF2-40B4-BE49-F238E27FC236}">
                <a16:creationId xmlns:a16="http://schemas.microsoft.com/office/drawing/2014/main" id="{41FD2B1E-8895-4102-A12C-D0E573E30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>
            <a:extLst>
              <a:ext uri="{FF2B5EF4-FFF2-40B4-BE49-F238E27FC236}">
                <a16:creationId xmlns:a16="http://schemas.microsoft.com/office/drawing/2014/main" id="{EEEC4AC7-CA69-454B-A556-DA083D84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F6735-2BFC-410A-849E-4BF6659F4D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98787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2">
            <a:extLst>
              <a:ext uri="{FF2B5EF4-FFF2-40B4-BE49-F238E27FC236}">
                <a16:creationId xmlns:a16="http://schemas.microsoft.com/office/drawing/2014/main" id="{A0D8B80D-8C6E-4EE5-B9DA-D1DD94EF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24">
            <a:extLst>
              <a:ext uri="{FF2B5EF4-FFF2-40B4-BE49-F238E27FC236}">
                <a16:creationId xmlns:a16="http://schemas.microsoft.com/office/drawing/2014/main" id="{F6A4B8D3-0C79-4A67-97CD-959DEED2D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7376-6E4E-4EB0-8D87-6E17545A0919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7" name="Zástupný symbol pro zápatí 28">
            <a:extLst>
              <a:ext uri="{FF2B5EF4-FFF2-40B4-BE49-F238E27FC236}">
                <a16:creationId xmlns:a16="http://schemas.microsoft.com/office/drawing/2014/main" id="{2E61D69C-5F31-428B-ADC0-D34AA2E3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D3F6B0E6-FCF3-4BEE-8883-C0997541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7600B-AC97-4C43-9C04-8BAE08049A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4084381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6">
            <a:extLst>
              <a:ext uri="{FF2B5EF4-FFF2-40B4-BE49-F238E27FC236}">
                <a16:creationId xmlns:a16="http://schemas.microsoft.com/office/drawing/2014/main" id="{5DD82DA1-9507-48C9-8FE7-0F2DBA320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468F8-7834-4851-868A-587A9D2E8657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E8D34F4-D495-4C69-A8B5-2A72A8F9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2BB651FA-AAFB-4265-A8CA-B32CC4FA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981B-AB52-474C-B769-57E4DB8B2A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052244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>
            <a:extLst>
              <a:ext uri="{FF2B5EF4-FFF2-40B4-BE49-F238E27FC236}">
                <a16:creationId xmlns:a16="http://schemas.microsoft.com/office/drawing/2014/main" id="{D8DF5254-1B7D-4559-999F-5C87CDD94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Zástupný symbol pro text 7">
            <a:extLst>
              <a:ext uri="{FF2B5EF4-FFF2-40B4-BE49-F238E27FC236}">
                <a16:creationId xmlns:a16="http://schemas.microsoft.com/office/drawing/2014/main" id="{E6B89ADC-6F9B-4E40-8060-4BB2DBEB8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32D487A7-D8FA-4029-A50B-61B92EF09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D7432-5D30-4862-BFF4-E4BBED2A35C9}" type="datetimeFigureOut">
              <a:rPr lang="cs-CZ"/>
              <a:pPr>
                <a:defRPr/>
              </a:pPr>
              <a:t>08.09.2022</a:t>
            </a:fld>
            <a:endParaRPr lang="cs-CZ"/>
          </a:p>
        </p:txBody>
      </p:sp>
      <p:sp>
        <p:nvSpPr>
          <p:cNvPr id="28" name="Zástupný symbol pro zápatí 27">
            <a:extLst>
              <a:ext uri="{FF2B5EF4-FFF2-40B4-BE49-F238E27FC236}">
                <a16:creationId xmlns:a16="http://schemas.microsoft.com/office/drawing/2014/main" id="{0A568729-95D6-4ABD-81AB-7605B99B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924F942-8D09-40CC-AC73-B5E26D89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0BA5269B-615F-4F85-9E3A-02FCDFDB80E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nadpis 9">
            <a:extLst>
              <a:ext uri="{FF2B5EF4-FFF2-40B4-BE49-F238E27FC236}">
                <a16:creationId xmlns:a16="http://schemas.microsoft.com/office/drawing/2014/main" id="{0FF280F6-6019-4C92-856C-9BFC6DEF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římá spojovací čára 8">
            <a:extLst>
              <a:ext uri="{FF2B5EF4-FFF2-40B4-BE49-F238E27FC236}">
                <a16:creationId xmlns:a16="http://schemas.microsoft.com/office/drawing/2014/main" id="{CDE23299-2309-4456-9664-40F821B68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>
            <a:extLst>
              <a:ext uri="{FF2B5EF4-FFF2-40B4-BE49-F238E27FC236}">
                <a16:creationId xmlns:a16="http://schemas.microsoft.com/office/drawing/2014/main" id="{E68D0E42-1418-488E-ACFB-918D75CFB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7" r:id="rId4"/>
    <p:sldLayoutId id="2147483843" r:id="rId5"/>
    <p:sldLayoutId id="2147483838" r:id="rId6"/>
    <p:sldLayoutId id="2147483844" r:id="rId7"/>
    <p:sldLayoutId id="2147483845" r:id="rId8"/>
    <p:sldLayoutId id="2147483846" r:id="rId9"/>
    <p:sldLayoutId id="2147483839" r:id="rId10"/>
    <p:sldLayoutId id="2147483847" r:id="rId11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irina.pelcova@zsostasov.cz" TargetMode="External"/><Relationship Id="rId2" Type="http://schemas.openxmlformats.org/officeDocument/2006/relationships/hyperlink" Target="mailto:lenka.drtilova@zsostasov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sostasov.cz/1-stupen-machnin-hermankova/tridy/3-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AF4EC-088D-4E87-98F1-A721A242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1412776"/>
            <a:ext cx="8892480" cy="39604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600" dirty="0"/>
              <a:t>TŘÍDNÍ SCHŮZKY</a:t>
            </a:r>
            <a:br>
              <a:rPr lang="cs-CZ" sz="6600" dirty="0"/>
            </a:br>
            <a:r>
              <a:rPr lang="cs-CZ" sz="6600" dirty="0"/>
              <a:t>8. září 2022</a:t>
            </a:r>
            <a:br>
              <a:rPr lang="cs-CZ" sz="6600" dirty="0"/>
            </a:b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2406004760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56080-384D-4EA6-AF93-A6BEE7AFD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PRÁZDNINY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BC9D94-3453-440F-BF01-ACA0968D1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54163"/>
            <a:ext cx="8686800" cy="4525963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Podzimní: 27.- 31. 10.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Vánoční: 23.12. – 2.1.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Pololetní: 3.2.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Jarní: 20.- 24.2.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Velikonoční: 6. - 10.4.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Ředitelské volno: 25.10. (zvažuje se 24.10.)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/>
              <a:t>			      18.11. 			</a:t>
            </a:r>
          </a:p>
          <a:p>
            <a:pPr lvl="7">
              <a:buFont typeface="Wingdings 2"/>
              <a:buNone/>
              <a:defRPr/>
            </a:pPr>
            <a:r>
              <a:rPr lang="cs-CZ" sz="3200" dirty="0"/>
              <a:t>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3A38092-81EF-4A30-A791-408EA44B7EA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82" y="91282"/>
            <a:ext cx="188404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885194"/>
      </p:ext>
    </p:extLst>
  </p:cSld>
  <p:clrMapOvr>
    <a:masterClrMapping/>
  </p:clrMapOvr>
  <p:transition>
    <p:pull dir="r"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6C224-ED9B-4899-BF99-F11B50BD388A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61600" y="0"/>
            <a:ext cx="1829196" cy="18103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C0AFFC-AD6C-4538-8A8C-7E3C5F7F1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310" y="-106219"/>
            <a:ext cx="9249617" cy="1583635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/>
              <a:t>Přejeme vám Hezký zbytek večera!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1617F6-1283-FBE3-680B-EE40E7F5B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11" y="1313166"/>
            <a:ext cx="10436815" cy="481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0308259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79D98-DBD8-4A65-94D8-7871A629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DALŠÍ Vyučující </a:t>
            </a: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1F770FF9-619D-4935-AC42-F82B67FCD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err="1"/>
              <a:t>Hv</a:t>
            </a:r>
            <a:r>
              <a:rPr lang="cs-CZ" altLang="cs-CZ" dirty="0"/>
              <a:t>: Mgr. Tereza Michálková</a:t>
            </a:r>
          </a:p>
          <a:p>
            <a:pPr eaLnBrk="1" hangingPunct="1">
              <a:defRPr/>
            </a:pPr>
            <a:r>
              <a:rPr lang="cs-CZ" altLang="cs-CZ" b="1" dirty="0" err="1"/>
              <a:t>Tv</a:t>
            </a:r>
            <a:r>
              <a:rPr lang="cs-CZ" altLang="cs-CZ" dirty="0"/>
              <a:t>: Mgr. Ing. Květuše </a:t>
            </a:r>
            <a:r>
              <a:rPr lang="cs-CZ" altLang="cs-CZ" dirty="0" err="1"/>
              <a:t>Vendégová</a:t>
            </a: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Asistentka pedagoga: Jiřina Pelcová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/>
              <a:t>Kontakt</a:t>
            </a:r>
            <a:r>
              <a:rPr lang="cs-CZ" altLang="cs-CZ" sz="2800" dirty="0"/>
              <a:t>: </a:t>
            </a:r>
            <a:r>
              <a:rPr lang="cs-CZ" altLang="cs-CZ" sz="2800" dirty="0">
                <a:hlinkClick r:id="rId2"/>
              </a:rPr>
              <a:t>lenka.drtilova@zsostasov.cz</a:t>
            </a:r>
            <a:r>
              <a:rPr lang="cs-CZ" altLang="cs-CZ" sz="2800" dirty="0"/>
              <a:t>, </a:t>
            </a:r>
            <a:r>
              <a:rPr lang="cs-CZ" altLang="cs-CZ" sz="2800" dirty="0">
                <a:hlinkClick r:id="rId3"/>
              </a:rPr>
              <a:t>jirina.pelcova@zsostasov.cz</a:t>
            </a:r>
            <a:endParaRPr lang="cs-CZ" altLang="cs-CZ" sz="2800" dirty="0"/>
          </a:p>
          <a:p>
            <a:pPr marL="0" indent="0" eaLnBrk="1" hangingPunct="1">
              <a:buNone/>
              <a:defRPr/>
            </a:pPr>
            <a:r>
              <a:rPr lang="cs-CZ" altLang="cs-CZ" dirty="0"/>
              <a:t>	Sborovna: </a:t>
            </a:r>
            <a:r>
              <a:rPr lang="cs-CZ" b="0" i="0" dirty="0">
                <a:solidFill>
                  <a:schemeClr val="accent2">
                    <a:lumMod val="50000"/>
                  </a:schemeClr>
                </a:solidFill>
                <a:effectLst/>
                <a:latin typeface="Franklin Gothic Medium" panose="020B0603020102020204" pitchFamily="34" charset="0"/>
              </a:rPr>
              <a:t>775 420 292 </a:t>
            </a:r>
            <a:r>
              <a:rPr lang="cs-CZ" b="0" i="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</a:rPr>
              <a:t>       </a:t>
            </a:r>
            <a:r>
              <a:rPr lang="cs-CZ" altLang="cs-CZ" dirty="0"/>
              <a:t> Paní učitelka: </a:t>
            </a:r>
            <a:r>
              <a:rPr lang="cs-CZ" i="0" dirty="0">
                <a:solidFill>
                  <a:schemeClr val="tx1"/>
                </a:solidFill>
                <a:effectLst/>
                <a:latin typeface="Franklin Gothic Medium" panose="020B0603020102020204" pitchFamily="34" charset="0"/>
              </a:rPr>
              <a:t>: </a:t>
            </a:r>
            <a:r>
              <a:rPr lang="cs-CZ" b="0" i="0" dirty="0">
                <a:solidFill>
                  <a:schemeClr val="accent2">
                    <a:lumMod val="50000"/>
                  </a:schemeClr>
                </a:solidFill>
                <a:effectLst/>
                <a:latin typeface="Franklin Gothic Medium" panose="020B0603020102020204" pitchFamily="34" charset="0"/>
              </a:rPr>
              <a:t>604 115 498</a:t>
            </a:r>
            <a:endParaRPr lang="cs-CZ" altLang="cs-CZ" dirty="0">
              <a:solidFill>
                <a:schemeClr val="accent2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81494780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AA7252-76AD-5897-E775-1F27D5892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50CB6E9-3816-0235-8CA1-64390DBCF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POLOLETÍ						2. POLOLETÍ + </a:t>
            </a:r>
            <a:r>
              <a:rPr lang="cs-CZ" dirty="0" err="1"/>
              <a:t>sanit.dny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 úterý Dílna čtení, v pátek Dílna psaní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B874E13-FE93-BABF-926B-49EC60453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45657"/>
              </p:ext>
            </p:extLst>
          </p:nvPr>
        </p:nvGraphicFramePr>
        <p:xfrm>
          <a:off x="203200" y="2409371"/>
          <a:ext cx="5370288" cy="2894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048">
                  <a:extLst>
                    <a:ext uri="{9D8B030D-6E8A-4147-A177-3AD203B41FA5}">
                      <a16:colId xmlns:a16="http://schemas.microsoft.com/office/drawing/2014/main" val="295334159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3660067367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63889050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306300148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2376592943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09960660"/>
                    </a:ext>
                  </a:extLst>
                </a:gridCol>
              </a:tblGrid>
              <a:tr h="482411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2.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04591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PO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solidFill>
                            <a:srgbClr val="3333FF"/>
                          </a:solidFill>
                          <a:effectLst/>
                        </a:rPr>
                        <a:t>Plavání</a:t>
                      </a:r>
                      <a:endParaRPr lang="cs-CZ" sz="2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Prv</a:t>
                      </a:r>
                      <a:r>
                        <a:rPr lang="cs-CZ" sz="2400" u="none" strike="noStrike" dirty="0">
                          <a:effectLst/>
                        </a:rPr>
                        <a:t>/</a:t>
                      </a:r>
                      <a:r>
                        <a:rPr lang="cs-CZ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2168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ÚT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Hv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47469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717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ČT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Prv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366403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PÁ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6107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82C96AF-14BB-2069-D3F4-3F5A82774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69206"/>
              </p:ext>
            </p:extLst>
          </p:nvPr>
        </p:nvGraphicFramePr>
        <p:xfrm>
          <a:off x="6415312" y="2409371"/>
          <a:ext cx="5370288" cy="28944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048">
                  <a:extLst>
                    <a:ext uri="{9D8B030D-6E8A-4147-A177-3AD203B41FA5}">
                      <a16:colId xmlns:a16="http://schemas.microsoft.com/office/drawing/2014/main" val="295334159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3660067367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638890509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306300148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2376592943"/>
                    </a:ext>
                  </a:extLst>
                </a:gridCol>
                <a:gridCol w="895048">
                  <a:extLst>
                    <a:ext uri="{9D8B030D-6E8A-4147-A177-3AD203B41FA5}">
                      <a16:colId xmlns:a16="http://schemas.microsoft.com/office/drawing/2014/main" val="109960660"/>
                    </a:ext>
                  </a:extLst>
                </a:gridCol>
              </a:tblGrid>
              <a:tr h="482411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1.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2.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3.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4.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u="none" strike="noStrike" dirty="0">
                          <a:effectLst/>
                        </a:rPr>
                        <a:t>5.</a:t>
                      </a:r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04591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PO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cs-CZ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Prv</a:t>
                      </a:r>
                      <a:r>
                        <a:rPr lang="cs-CZ" sz="2400" u="none" strike="noStrike" dirty="0">
                          <a:effectLst/>
                        </a:rPr>
                        <a:t>/</a:t>
                      </a:r>
                      <a:r>
                        <a:rPr lang="cs-CZ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Vv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82168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ÚT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Hv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Tv</a:t>
                      </a:r>
                      <a:endParaRPr lang="cs-CZ" sz="2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247469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ST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effectLst/>
                        </a:rPr>
                        <a:t>Čj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err="1">
                          <a:solidFill>
                            <a:srgbClr val="3333FF"/>
                          </a:solidFill>
                          <a:effectLst/>
                          <a:latin typeface="Calibri" panose="020F0502020204030204" pitchFamily="34" charset="0"/>
                        </a:rPr>
                        <a:t>Tv</a:t>
                      </a:r>
                      <a:endParaRPr lang="cs-CZ" sz="2400" b="1" i="0" u="none" strike="noStrike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7170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ČT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Prv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Pv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Aj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366403"/>
                  </a:ext>
                </a:extLst>
              </a:tr>
              <a:tr h="482411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PÁ</a:t>
                      </a:r>
                      <a:endParaRPr lang="cs-CZ" sz="24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Čj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Vv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Prv</a:t>
                      </a:r>
                      <a:endParaRPr lang="cs-CZ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96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8488937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9FFA4-68AA-40A8-BB63-6A5AF308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třída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70CD07-70D3-4DDF-8726-A9EBC4AA8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Domácí příprava: taška, penál; úkoly – denně hlasité čtení</a:t>
            </a:r>
          </a:p>
          <a:p>
            <a:r>
              <a:rPr lang="cs-CZ" altLang="cs-CZ" dirty="0"/>
              <a:t>sešity, </a:t>
            </a:r>
            <a:r>
              <a:rPr lang="cs-CZ" altLang="cs-CZ" dirty="0" err="1"/>
              <a:t>prac</a:t>
            </a:r>
            <a:r>
              <a:rPr lang="cs-CZ" altLang="cs-CZ" dirty="0"/>
              <a:t>. sešity, učebnice – možné po částech; </a:t>
            </a:r>
            <a:r>
              <a:rPr lang="cs-CZ" altLang="cs-CZ" b="1" dirty="0"/>
              <a:t>Aj</a:t>
            </a:r>
          </a:p>
          <a:p>
            <a:r>
              <a:rPr lang="cs-CZ" altLang="cs-CZ" dirty="0"/>
              <a:t>Pomůcky – vše funkční a podepsané!  (plášť na </a:t>
            </a:r>
            <a:r>
              <a:rPr lang="cs-CZ" altLang="cs-CZ" dirty="0" err="1"/>
              <a:t>Vv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ŽK – podpis pod školním řádem; lze použít jako </a:t>
            </a:r>
            <a:r>
              <a:rPr lang="cs-CZ" altLang="cs-CZ" dirty="0" err="1"/>
              <a:t>úkolníček</a:t>
            </a:r>
            <a:endParaRPr lang="cs-CZ" altLang="cs-CZ" dirty="0"/>
          </a:p>
          <a:p>
            <a:r>
              <a:rPr lang="cs-CZ" altLang="cs-CZ" dirty="0"/>
              <a:t>vlastní kniha na úterý; prezentace knih</a:t>
            </a:r>
          </a:p>
          <a:p>
            <a:r>
              <a:rPr lang="cs-CZ" dirty="0"/>
              <a:t>Pravidelné čtvrteční testíky z </a:t>
            </a:r>
            <a:r>
              <a:rPr lang="cs-CZ" dirty="0" err="1"/>
              <a:t>Čj</a:t>
            </a:r>
            <a:r>
              <a:rPr lang="cs-CZ" dirty="0"/>
              <a:t> </a:t>
            </a:r>
          </a:p>
          <a:p>
            <a:r>
              <a:rPr lang="cs-CZ" dirty="0"/>
              <a:t>Postupně začneme rozbíhat CA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494340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3B42E-2EBF-4BC4-A36A-EA1D86C2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  </a:t>
            </a:r>
            <a:endParaRPr lang="cs-CZ" dirty="0"/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C6D0ED7A-7EC5-4612-A80E-8C8D15FF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2 týdenní hodnocení + sebehodnocení z CA</a:t>
            </a:r>
          </a:p>
          <a:p>
            <a:r>
              <a:rPr lang="cs-CZ" altLang="cs-CZ" dirty="0"/>
              <a:t>měsíční plány –email, třída, web </a:t>
            </a:r>
            <a:r>
              <a:rPr lang="cs-CZ" sz="2400" dirty="0">
                <a:hlinkClick r:id="rId2"/>
              </a:rPr>
              <a:t>3. M | ZŠ Ostašov (zsostasov.cz)</a:t>
            </a:r>
            <a:endParaRPr lang="cs-CZ" altLang="cs-CZ" sz="2400" dirty="0"/>
          </a:p>
          <a:p>
            <a:r>
              <a:rPr lang="cs-CZ" altLang="cs-CZ" dirty="0"/>
              <a:t>Papír do kopírky zatím netřeba</a:t>
            </a:r>
          </a:p>
          <a:p>
            <a:endParaRPr lang="cs-CZ" altLang="cs-CZ" dirty="0"/>
          </a:p>
          <a:p>
            <a:r>
              <a:rPr lang="cs-CZ" dirty="0"/>
              <a:t>Kroužky – začátek od 3. října vyjma Šikovných ručiček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2564954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BERUSKA\AppData\Local\Microsoft\Windows\Temporary Internet Files\Content.IE5\0ZCZI8AK\clip-art-large-tree[1].jpg">
            <a:extLst>
              <a:ext uri="{FF2B5EF4-FFF2-40B4-BE49-F238E27FC236}">
                <a16:creationId xmlns:a16="http://schemas.microsoft.com/office/drawing/2014/main" id="{F8665599-782A-482C-9314-60E65759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601" y="4968299"/>
            <a:ext cx="962025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24B33DE-F243-4376-B6E0-315C7F1BC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DOPLŇKOVÉ AKCE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E2E2FA-1182-4B62-8BC6-00075542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748" y="1158444"/>
            <a:ext cx="10782852" cy="5431042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11.9.	Povídání a taneční workshop s americkou lektorkou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14.9.	KVK „Paní Apolenka a jitrnicová záhada“; průkazky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20.9.		ND „Babu a papoušek“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21.9. – 23.9.	Harmonizační kurz (Frýdštejn)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po 9.11.		Tripartitní třídní schůzky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22.11.		Hudební knihovna </a:t>
            </a:r>
            <a:r>
              <a:rPr lang="cs-CZ" sz="3000" dirty="0"/>
              <a:t>„Hlas a uši na výletě s nohama  			a rukama“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do 30.11. 	Dárek do adventního kalendáře		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15.12 		Vánoční besídka a dílničky pro rodiče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cs-CZ" dirty="0"/>
              <a:t>22.12. 		Třídní vánoční besídka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982071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F732DA-0E6C-48DE-9327-EC65D355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Harmonizační kurz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89536-6788-47F7-A5B5-EDFB53A5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Penzion Sport, Frýdštejn</a:t>
            </a:r>
          </a:p>
          <a:p>
            <a:r>
              <a:rPr lang="cs-CZ" dirty="0"/>
              <a:t>Sraz v 8:00 na nádraží ČD </a:t>
            </a:r>
            <a:r>
              <a:rPr lang="cs-CZ" dirty="0" err="1"/>
              <a:t>Machnín</a:t>
            </a:r>
            <a:r>
              <a:rPr lang="cs-CZ" dirty="0"/>
              <a:t>, odjezd vlaku v 8:17</a:t>
            </a:r>
          </a:p>
          <a:p>
            <a:r>
              <a:rPr lang="cs-CZ" dirty="0"/>
              <a:t>Návrat v pátek v 13:36 tamtéž</a:t>
            </a:r>
          </a:p>
          <a:p>
            <a:r>
              <a:rPr lang="cs-CZ" dirty="0"/>
              <a:t>Nahlásit zdravotní obtíže, diety, strach z výšky apod.</a:t>
            </a:r>
          </a:p>
          <a:p>
            <a:r>
              <a:rPr lang="cs-CZ" dirty="0"/>
              <a:t>Prosba o odvoz zavazadel</a:t>
            </a:r>
          </a:p>
          <a:p>
            <a:r>
              <a:rPr lang="cs-CZ"/>
              <a:t>Dítě, </a:t>
            </a:r>
            <a:r>
              <a:rPr lang="cs-CZ" dirty="0"/>
              <a:t>v případě neúčasti </a:t>
            </a:r>
            <a:r>
              <a:rPr lang="cs-CZ"/>
              <a:t>na kurzu, navštěvuje školu.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931988"/>
      </p:ext>
    </p:extLst>
  </p:cSld>
  <p:clrMapOvr>
    <a:masterClrMapping/>
  </p:clrMapOvr>
  <p:transition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1273C-B3DF-4831-82F2-FFEF5A2A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Finance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D705D14E-C9F5-4A87-8267-476B67ACC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SRPŠ		350,- Kč</a:t>
            </a:r>
          </a:p>
          <a:p>
            <a:pPr eaLnBrk="1" hangingPunct="1"/>
            <a:r>
              <a:rPr lang="cs-CZ" altLang="cs-CZ" dirty="0"/>
              <a:t>Třídní fond	300,- Kč</a:t>
            </a:r>
          </a:p>
          <a:p>
            <a:pPr eaLnBrk="1" hangingPunct="1"/>
            <a:r>
              <a:rPr lang="cs-CZ" altLang="cs-CZ" dirty="0" err="1"/>
              <a:t>Prac</a:t>
            </a:r>
            <a:r>
              <a:rPr lang="cs-CZ" altLang="cs-CZ" dirty="0"/>
              <a:t>. sešity	460/700,- Kč  (2./3. třída)</a:t>
            </a:r>
          </a:p>
          <a:p>
            <a:pPr eaLnBrk="1" hangingPunct="1"/>
            <a:endParaRPr lang="cs-CZ" altLang="cs-CZ" dirty="0"/>
          </a:p>
          <a:p>
            <a:pPr marL="0" indent="0" eaLnBrk="1" hangingPunct="1">
              <a:buNone/>
            </a:pPr>
            <a:r>
              <a:rPr lang="cs-CZ" altLang="cs-CZ" b="1" u="sng" dirty="0"/>
              <a:t>JEŠTĚ VYBÍRÁME</a:t>
            </a:r>
          </a:p>
          <a:p>
            <a:pPr eaLnBrk="1" hangingPunct="1"/>
            <a:r>
              <a:rPr lang="cs-CZ" altLang="cs-CZ" dirty="0"/>
              <a:t>Harmonizační kurz		1500,- Kč</a:t>
            </a:r>
          </a:p>
          <a:p>
            <a:pPr eaLnBrk="1" hangingPunct="1"/>
            <a:r>
              <a:rPr lang="cs-CZ" altLang="cs-CZ" dirty="0"/>
              <a:t>Naivní divadlo 		70,- Kč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Jízdenky hradím z TF</a:t>
            </a:r>
          </a:p>
        </p:txBody>
      </p:sp>
      <p:pic>
        <p:nvPicPr>
          <p:cNvPr id="16388" name="Picture 2" descr="C:\Users\BERUSKA\AppData\Local\Microsoft\Windows\Temporary Internet Files\Content.IE5\J5SGSOKC\money1[1].jpg">
            <a:extLst>
              <a:ext uri="{FF2B5EF4-FFF2-40B4-BE49-F238E27FC236}">
                <a16:creationId xmlns:a16="http://schemas.microsoft.com/office/drawing/2014/main" id="{6C6A7758-763B-45AB-9421-9A3C0C33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308" y="1295400"/>
            <a:ext cx="23352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8964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FB35A4-8131-462F-9F95-55E0DFD4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ORGANIZACE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A6617C-A5B3-4891-A518-32692BE4B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 absence – omluva možná email, telefon, </a:t>
            </a:r>
            <a:r>
              <a:rPr lang="cs-CZ" altLang="cs-CZ" dirty="0" err="1"/>
              <a:t>sms</a:t>
            </a:r>
            <a:r>
              <a:rPr lang="cs-CZ" altLang="cs-CZ" dirty="0"/>
              <a:t>, Bakaláři (hesla?)</a:t>
            </a:r>
          </a:p>
          <a:p>
            <a:r>
              <a:rPr lang="cs-CZ" altLang="cs-CZ" dirty="0"/>
              <a:t>změna os. údajů – prosím hned informovat</a:t>
            </a:r>
          </a:p>
          <a:p>
            <a:r>
              <a:rPr lang="cs-CZ" altLang="cs-CZ" dirty="0"/>
              <a:t>klasifikace – bodový systém + procenta průběžně;</a:t>
            </a:r>
          </a:p>
          <a:p>
            <a:r>
              <a:rPr lang="cs-CZ" altLang="cs-CZ" dirty="0"/>
              <a:t> 		   formativní hodnocení – za čtvrtletí</a:t>
            </a:r>
          </a:p>
          <a:p>
            <a:r>
              <a:rPr lang="cs-CZ" altLang="cs-CZ" dirty="0"/>
              <a:t>školní web</a:t>
            </a:r>
          </a:p>
          <a:p>
            <a:endParaRPr lang="cs-CZ" altLang="cs-CZ" dirty="0"/>
          </a:p>
          <a:p>
            <a:pPr marL="0" indent="0">
              <a:buNone/>
            </a:pPr>
            <a:endParaRPr lang="cs-CZ" altLang="cs-CZ" dirty="0"/>
          </a:p>
          <a:p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7433674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esta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</TotalTime>
  <Words>573</Words>
  <Application>Microsoft Office PowerPoint</Application>
  <PresentationFormat>Širokoúhlá obrazovka</PresentationFormat>
  <Paragraphs>146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 2</vt:lpstr>
      <vt:lpstr>Cesta</vt:lpstr>
      <vt:lpstr>TŘÍDNÍ SCHŮZKY 8. září 2022 </vt:lpstr>
      <vt:lpstr>DALŠÍ Vyučující </vt:lpstr>
      <vt:lpstr>ROZVRH</vt:lpstr>
      <vt:lpstr>třída</vt:lpstr>
      <vt:lpstr>  </vt:lpstr>
      <vt:lpstr>DOPLŇKOVÉ AKCE</vt:lpstr>
      <vt:lpstr>Harmonizační kurz</vt:lpstr>
      <vt:lpstr>Finance</vt:lpstr>
      <vt:lpstr>ORGANIZACE</vt:lpstr>
      <vt:lpstr>PRÁZDNINY</vt:lpstr>
      <vt:lpstr>Přejeme vám Hezký zbytek večera!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TŘÍDNÍ SCHŮZKY 8. září 2020 </dc:title>
  <dc:creator>Lenka Drtilová, Mgr.</dc:creator>
  <cp:lastModifiedBy>Lenka Drtilová, Mgr.</cp:lastModifiedBy>
  <cp:revision>8</cp:revision>
  <dcterms:created xsi:type="dcterms:W3CDTF">2020-09-07T19:49:06Z</dcterms:created>
  <dcterms:modified xsi:type="dcterms:W3CDTF">2022-09-08T13:59:27Z</dcterms:modified>
</cp:coreProperties>
</file>